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1" r:id="rId5"/>
  </p:sldMasterIdLst>
  <p:notesMasterIdLst>
    <p:notesMasterId r:id="rId14"/>
  </p:notesMasterIdLst>
  <p:sldIdLst>
    <p:sldId id="11151" r:id="rId6"/>
    <p:sldId id="11215" r:id="rId7"/>
    <p:sldId id="11216" r:id="rId8"/>
    <p:sldId id="11217" r:id="rId9"/>
    <p:sldId id="11220" r:id="rId10"/>
    <p:sldId id="11219" r:id="rId11"/>
    <p:sldId id="11223" r:id="rId12"/>
    <p:sldId id="1122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171"/>
    <a:srgbClr val="02506F"/>
    <a:srgbClr val="FFCB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900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232" y="480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73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CBBB05-06DB-4189-9467-CEFD65DD2994}" type="datetimeFigureOut">
              <a:rPr lang="en-US" smtClean="0"/>
              <a:t>4/17/25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98A422-6F18-4FDD-BD54-7071AD51F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16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Aviation Center of Excellence?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GOAA has been evaluating research and development opportunities on the East Airfield.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One potential development could include an Aviation Innovation Center – which is </a:t>
            </a:r>
            <a:r>
              <a:rPr lang="en-US" sz="1800" dirty="0">
                <a:solidFill>
                  <a:srgbClr val="41414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envisioned as a technology incubator and premier on-airport R&amp;D and manufacturing center for advanced aviation technologies.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41414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East airfield would be an ideal site for a development of this type due to the land availability and sufficient separation from existing flight paths and runway approaches.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800" dirty="0">
              <a:solidFill>
                <a:srgbClr val="41414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dirty="0">
                <a:solidFill>
                  <a:srgbClr val="41414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KT Comments: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41414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 the market innovates, the Aviation Authority looks to create opportunities to seamlessly connect Florida and the world.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41414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Beginning with the 4 Strategic Priorities of People, Connection, Community, and Innovation, the Aviation Authority is exploring how to integrate future mobility options on-airport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41414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believe the community is vital to the success of MCO and look to enhance our relationship through transparency and communication.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41414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2B9715-88FB-4A95-A618-4328BC5E83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1286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Aviation Center of Excellence?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GOAA has been evaluating research and development opportunities on the East Airfield.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One potential development could include an Aviation Innovation Center – which is </a:t>
            </a:r>
            <a:r>
              <a:rPr lang="en-US" sz="1800" dirty="0">
                <a:solidFill>
                  <a:srgbClr val="41414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envisioned as a technology incubator and premier on-airport R&amp;D and manufacturing center for advanced aviation technologies.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41414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East airfield would be an ideal site for a development of this type due to the land availability and sufficient separation from existing flight paths and runway approaches.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800" dirty="0">
              <a:solidFill>
                <a:srgbClr val="41414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dirty="0">
                <a:solidFill>
                  <a:srgbClr val="41414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KT Comments: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41414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 the market innovates, the Aviation Authority looks to create opportunities to seamlessly connect Florida and the world.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41414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Beginning with the 4 Strategic Priorities of People, Connection, Community, and Innovation, the Aviation Authority is exploring how to integrate future mobility options on-airport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41414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believe the community is vital to the success of MCO and look to enhance our relationship through transparency and communication.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41414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2B9715-88FB-4A95-A618-4328BC5E83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3660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Aviation Center of Excellence?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GOAA has been evaluating research and development opportunities on the East Airfield.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One potential development could include an Aviation Innovation Center – which is </a:t>
            </a:r>
            <a:r>
              <a:rPr lang="en-US" sz="1800" dirty="0">
                <a:solidFill>
                  <a:srgbClr val="41414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envisioned as a technology incubator and premier on-airport R&amp;D and manufacturing center for advanced aviation technologies.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41414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East airfield would be an ideal site for a development of this type due to the land availability and sufficient separation from existing flight paths and runway approaches.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800" dirty="0">
              <a:solidFill>
                <a:srgbClr val="41414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dirty="0">
                <a:solidFill>
                  <a:srgbClr val="41414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KT Comments: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41414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 the market innovates, the Aviation Authority looks to create opportunities to seamlessly connect Florida and the world.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41414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Beginning with the 4 Strategic Priorities of People, Connection, Community, and Innovation, the Aviation Authority is exploring how to integrate future mobility options on-airport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41414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believe the community is vital to the success of MCO and look to enhance our relationship through transparency and communication.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41414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2B9715-88FB-4A95-A618-4328BC5E83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49622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Aviation Center of Excellence?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GOAA has been evaluating research and development opportunities on the East Airfield.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One potential development could include an Aviation Innovation Center – which is </a:t>
            </a:r>
            <a:r>
              <a:rPr lang="en-US" sz="1800" dirty="0">
                <a:solidFill>
                  <a:srgbClr val="41414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envisioned as a technology incubator and premier on-airport R&amp;D and manufacturing center for advanced aviation technologies.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41414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East airfield would be an ideal site for a development of this type due to the land availability and sufficient separation from existing flight paths and runway approaches.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800" dirty="0">
              <a:solidFill>
                <a:srgbClr val="41414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dirty="0">
                <a:solidFill>
                  <a:srgbClr val="41414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KT Comments: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41414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 the market innovates, the Aviation Authority looks to create opportunities to seamlessly connect Florida and the world.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41414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Beginning with the 4 Strategic Priorities of People, Connection, Community, and Innovation, the Aviation Authority is exploring how to integrate future mobility options on-airport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41414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believe the community is vital to the success of MCO and look to enhance our relationship through transparency and communication.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41414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2B9715-88FB-4A95-A618-4328BC5E83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1692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Aviation Center of Excellence?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GOAA has been evaluating research and development opportunities on the East Airfield.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One potential development could include an Aviation Innovation Center – which is </a:t>
            </a:r>
            <a:r>
              <a:rPr lang="en-US" sz="1800" dirty="0">
                <a:solidFill>
                  <a:srgbClr val="41414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envisioned as a technology incubator and premier on-airport R&amp;D and manufacturing center for advanced aviation technologies.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41414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East airfield would be an ideal site for a development of this type due to the land availability and sufficient separation from existing flight paths and runway approaches.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800" dirty="0">
              <a:solidFill>
                <a:srgbClr val="41414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dirty="0">
                <a:solidFill>
                  <a:srgbClr val="41414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KT Comments: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41414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 the market innovates, the Aviation Authority looks to create opportunities to seamlessly connect Florida and the world.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41414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Beginning with the 4 Strategic Priorities of People, Connection, Community, and Innovation, the Aviation Authority is exploring how to integrate future mobility options on-airport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41414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believe the community is vital to the success of MCO and look to enhance our relationship through transparency and communication.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41414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2B9715-88FB-4A95-A618-4328BC5E83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55602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Aviation Center of Excellence?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GOAA has been evaluating research and development opportunities on the East Airfield.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One potential development could include an Aviation Innovation Center – which is </a:t>
            </a:r>
            <a:r>
              <a:rPr lang="en-US" sz="1800" dirty="0">
                <a:solidFill>
                  <a:srgbClr val="41414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envisioned as a technology incubator and premier on-airport R&amp;D and manufacturing center for advanced aviation technologies.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41414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East airfield would be an ideal site for a development of this type due to the land availability and sufficient separation from existing flight paths and runway approaches.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800" dirty="0">
              <a:solidFill>
                <a:srgbClr val="41414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dirty="0">
                <a:solidFill>
                  <a:srgbClr val="41414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KT Comments: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41414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 the market innovates, the Aviation Authority looks to create opportunities to seamlessly connect Florida and the world.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41414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Beginning with the 4 Strategic Priorities of People, Connection, Community, and Innovation, the Aviation Authority is exploring how to integrate future mobility options on-airport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41414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believe the community is vital to the success of MCO and look to enhance our relationship through transparency and communication.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41414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2B9715-88FB-4A95-A618-4328BC5E83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73481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Aviation Center of Excellence?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GOAA has been evaluating research and development opportunities on the East Airfield.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One potential development could include an Aviation Innovation Center – which is </a:t>
            </a:r>
            <a:r>
              <a:rPr lang="en-US" sz="1800" dirty="0">
                <a:solidFill>
                  <a:srgbClr val="41414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envisioned as a technology incubator and premier on-airport R&amp;D and manufacturing center for advanced aviation technologies.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41414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East airfield would be an ideal site for a development of this type due to the land availability and sufficient separation from existing flight paths and runway approaches.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800" dirty="0">
              <a:solidFill>
                <a:srgbClr val="41414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dirty="0">
                <a:solidFill>
                  <a:srgbClr val="41414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KT Comments: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41414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 the market innovates, the Aviation Authority looks to create opportunities to seamlessly connect Florida and the world.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41414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Beginning with the 4 Strategic Priorities of People, Connection, Community, and Innovation, the Aviation Authority is exploring how to integrate future mobility options on-airport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41414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believe the community is vital to the success of MCO and look to enhance our relationship through transparency and communication.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41414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2B9715-88FB-4A95-A618-4328BC5E83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6566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Aviation Center of Excellence?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GOAA has been evaluating research and development opportunities on the East Airfield.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One potential development could include an Aviation Innovation Center – which is </a:t>
            </a:r>
            <a:r>
              <a:rPr lang="en-US" sz="1800" dirty="0">
                <a:solidFill>
                  <a:srgbClr val="41414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envisioned as a technology incubator and premier on-airport R&amp;D and manufacturing center for advanced aviation technologies.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41414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East airfield would be an ideal site for a development of this type due to the land availability and sufficient separation from existing flight paths and runway approaches.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800" dirty="0">
              <a:solidFill>
                <a:srgbClr val="41414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dirty="0">
                <a:solidFill>
                  <a:srgbClr val="41414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KT Comments: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41414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 the market innovates, the Aviation Authority looks to create opportunities to seamlessly connect Florida and the world.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41414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Beginning with the 4 Strategic Priorities of People, Connection, Community, and Innovation, the Aviation Authority is exploring how to integrate future mobility options on-airport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41414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believe the community is vital to the success of MCO and look to enhance our relationship through transparency and communication.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41414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2B9715-88FB-4A95-A618-4328BC5E83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8933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042D8-F934-9F25-58F3-A4CE93A1FAD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1427" y="1048359"/>
            <a:ext cx="9144000" cy="2387600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rgbClr val="004F71"/>
                </a:solidFill>
              </a:defRPr>
            </a:lvl1pPr>
          </a:lstStyle>
          <a:p>
            <a:r>
              <a:rPr lang="en-US" dirty="0"/>
              <a:t>Headline in dark blue </a:t>
            </a:r>
            <a:br>
              <a:rPr lang="en-US" dirty="0"/>
            </a:br>
            <a:r>
              <a:rPr lang="en-US" dirty="0"/>
              <a:t>40pt or larger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5A2285-BC0E-B10D-6264-369B737339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4124" y="3443620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D17A0C-5602-EA9C-DEB5-05D7B401A8A1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2753" y="-58189"/>
            <a:ext cx="228600" cy="6974378"/>
          </a:xfrm>
          <a:prstGeom prst="rect">
            <a:avLst/>
          </a:prstGeom>
        </p:spPr>
      </p:pic>
      <p:pic>
        <p:nvPicPr>
          <p:cNvPr id="12" name="Picture 11" descr="A blue and white logo with a plane flying in the air&#10;&#10;Description automatically generated">
            <a:extLst>
              <a:ext uri="{FF2B5EF4-FFF2-40B4-BE49-F238E27FC236}">
                <a16:creationId xmlns:a16="http://schemas.microsoft.com/office/drawing/2014/main" id="{0E806CEC-3E06-05F0-8C5B-E0FD705E0AC9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5847" y="4554736"/>
            <a:ext cx="5483221" cy="279433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98894F9-8785-4EBC-157E-F68E91103085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5676280" y="6159061"/>
            <a:ext cx="4699590" cy="362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755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AE011-817E-27A7-8B9C-5524132193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81037"/>
            <a:ext cx="10515600" cy="1009651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One column bullet layout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D5EF8B-289F-1082-2837-144D22F16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Title Goes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D0421E-EEDE-C3FD-320B-8025C2349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54A7E-0BC3-A640-8187-05F946131B65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802E604-74FE-BD19-C574-526C437DE77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718844"/>
            <a:ext cx="10515600" cy="3657490"/>
          </a:xfrm>
        </p:spPr>
        <p:txBody>
          <a:bodyPr/>
          <a:lstStyle>
            <a:lvl1pPr marL="285750" indent="-285750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2400" b="0" i="0">
                <a:solidFill>
                  <a:srgbClr val="6E7780"/>
                </a:solidFill>
                <a:latin typeface="+mn-lt"/>
                <a:cs typeface="Calibri" panose="020F0502020204030204" pitchFamily="34" charset="0"/>
              </a:defRPr>
            </a:lvl1pPr>
            <a:lvl2pPr>
              <a:lnSpc>
                <a:spcPct val="150000"/>
              </a:lnSpc>
              <a:buClr>
                <a:schemeClr val="tx2"/>
              </a:buClr>
              <a:defRPr sz="2000">
                <a:solidFill>
                  <a:srgbClr val="6E7780"/>
                </a:solidFill>
                <a:latin typeface="+mn-lt"/>
                <a:cs typeface="Calibri" panose="020F0502020204030204" pitchFamily="34" charset="0"/>
              </a:defRPr>
            </a:lvl2pPr>
            <a:lvl3pPr marL="1143000" indent="-228600">
              <a:lnSpc>
                <a:spcPct val="150000"/>
              </a:lnSpc>
              <a:buClr>
                <a:schemeClr val="accent4"/>
              </a:buClr>
              <a:buFont typeface="Arial" panose="020B0604020202020204" pitchFamily="34" charset="0"/>
              <a:buChar char="•"/>
              <a:defRPr sz="1800">
                <a:solidFill>
                  <a:srgbClr val="6E7780"/>
                </a:solidFill>
                <a:latin typeface="+mn-lt"/>
                <a:cs typeface="Calibri" panose="020F0502020204030204" pitchFamily="34" charset="0"/>
              </a:defRPr>
            </a:lvl3pPr>
            <a:lvl4pPr marL="1600200" indent="-228600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6E7780"/>
                </a:solidFill>
                <a:latin typeface="+mn-lt"/>
                <a:cs typeface="Calibri" panose="020F0502020204030204" pitchFamily="34" charset="0"/>
              </a:defRPr>
            </a:lvl4pPr>
            <a:lvl5pPr marL="2057400" indent="-228600">
              <a:lnSpc>
                <a:spcPct val="150000"/>
              </a:lnSpc>
              <a:buClr>
                <a:schemeClr val="accent5"/>
              </a:buClr>
              <a:buFont typeface="Arial" panose="020B0604020202020204" pitchFamily="34" charset="0"/>
              <a:buChar char="•"/>
              <a:defRPr sz="1600">
                <a:solidFill>
                  <a:srgbClr val="6E7780"/>
                </a:solidFill>
                <a:latin typeface="+mn-lt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63235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AE011-817E-27A7-8B9C-5524132193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81037"/>
            <a:ext cx="10515600" cy="1009651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2 column image layout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D5EF8B-289F-1082-2837-144D22F16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Title Goes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D0421E-EEDE-C3FD-320B-8025C2349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54A7E-0BC3-A640-8187-05F946131B65}" type="slidenum">
              <a:rPr lang="en-US" smtClean="0"/>
              <a:t>‹#›</a:t>
            </a:fld>
            <a:endParaRPr lang="en-US"/>
          </a:p>
        </p:txBody>
      </p:sp>
      <p:sp>
        <p:nvSpPr>
          <p:cNvPr id="4" name="Picture Placeholder 11">
            <a:extLst>
              <a:ext uri="{FF2B5EF4-FFF2-40B4-BE49-F238E27FC236}">
                <a16:creationId xmlns:a16="http://schemas.microsoft.com/office/drawing/2014/main" id="{CE187978-0222-578F-AFCD-3C1AAA5D05F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30520" y="1843175"/>
            <a:ext cx="5223280" cy="2584788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B89D0E4F-4865-D2E6-6713-E478FC9188DB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838200" y="4634817"/>
            <a:ext cx="4950230" cy="406105"/>
          </a:xfrm>
        </p:spPr>
        <p:txBody>
          <a:bodyPr>
            <a:normAutofit/>
          </a:bodyPr>
          <a:lstStyle>
            <a:lvl1pPr marL="0" indent="0">
              <a:lnSpc>
                <a:spcPct val="125000"/>
              </a:lnSpc>
              <a:buNone/>
              <a:defRPr sz="1200"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 sit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243AE635-DAF3-2BAD-8C4A-C21CBCA59663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6130520" y="4631497"/>
            <a:ext cx="4950230" cy="406105"/>
          </a:xfrm>
        </p:spPr>
        <p:txBody>
          <a:bodyPr>
            <a:normAutofit/>
          </a:bodyPr>
          <a:lstStyle>
            <a:lvl1pPr marL="0" indent="0">
              <a:lnSpc>
                <a:spcPct val="125000"/>
              </a:lnSpc>
              <a:buNone/>
              <a:defRPr sz="1200"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 sit</a:t>
            </a:r>
          </a:p>
        </p:txBody>
      </p:sp>
      <p:sp>
        <p:nvSpPr>
          <p:cNvPr id="24" name="Picture Placeholder 11">
            <a:extLst>
              <a:ext uri="{FF2B5EF4-FFF2-40B4-BE49-F238E27FC236}">
                <a16:creationId xmlns:a16="http://schemas.microsoft.com/office/drawing/2014/main" id="{A67C6178-0079-639C-1F5C-5E0C076EED88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38200" y="1843175"/>
            <a:ext cx="5223280" cy="2584788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4209679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AE011-817E-27A7-8B9C-5524132193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81037"/>
            <a:ext cx="10515600" cy="1009651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3 column image layout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D5EF8B-289F-1082-2837-144D22F16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Title Goes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D0421E-EEDE-C3FD-320B-8025C2349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54A7E-0BC3-A640-8187-05F946131B65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11">
            <a:extLst>
              <a:ext uri="{FF2B5EF4-FFF2-40B4-BE49-F238E27FC236}">
                <a16:creationId xmlns:a16="http://schemas.microsoft.com/office/drawing/2014/main" id="{32546A8A-D05C-5B1D-0FE9-85BBA9FBE03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8200" y="1843175"/>
            <a:ext cx="3445280" cy="2584788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Picture Placeholder 11">
            <a:extLst>
              <a:ext uri="{FF2B5EF4-FFF2-40B4-BE49-F238E27FC236}">
                <a16:creationId xmlns:a16="http://schemas.microsoft.com/office/drawing/2014/main" id="{CE187978-0222-578F-AFCD-3C1AAA5D05F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73360" y="1843175"/>
            <a:ext cx="3445280" cy="2584788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E127DCC7-AB72-5E85-8417-98E89E0BCDC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908520" y="1843175"/>
            <a:ext cx="3445280" cy="2584788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B89D0E4F-4865-D2E6-6713-E478FC9188DB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838199" y="4634817"/>
            <a:ext cx="3264877" cy="406105"/>
          </a:xfrm>
        </p:spPr>
        <p:txBody>
          <a:bodyPr>
            <a:normAutofit/>
          </a:bodyPr>
          <a:lstStyle>
            <a:lvl1pPr marL="0" indent="0">
              <a:lnSpc>
                <a:spcPct val="125000"/>
              </a:lnSpc>
              <a:buNone/>
              <a:defRPr sz="1200"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 sit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5EE0B649-523E-A861-FA22-79FE6C3D5FB3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4373360" y="4634817"/>
            <a:ext cx="3264877" cy="406105"/>
          </a:xfrm>
        </p:spPr>
        <p:txBody>
          <a:bodyPr>
            <a:normAutofit/>
          </a:bodyPr>
          <a:lstStyle>
            <a:lvl1pPr marL="0" indent="0">
              <a:lnSpc>
                <a:spcPct val="125000"/>
              </a:lnSpc>
              <a:buNone/>
              <a:defRPr sz="1200"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 sit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B66ADBE-7126-D89A-AE00-B55C239FB10E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7908520" y="4634817"/>
            <a:ext cx="3264877" cy="406105"/>
          </a:xfrm>
        </p:spPr>
        <p:txBody>
          <a:bodyPr>
            <a:normAutofit/>
          </a:bodyPr>
          <a:lstStyle>
            <a:lvl1pPr marL="0" indent="0">
              <a:lnSpc>
                <a:spcPct val="125000"/>
              </a:lnSpc>
              <a:buNone/>
              <a:defRPr sz="1200"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 sit</a:t>
            </a:r>
          </a:p>
        </p:txBody>
      </p:sp>
    </p:spTree>
    <p:extLst>
      <p:ext uri="{BB962C8B-B14F-4D97-AF65-F5344CB8AC3E}">
        <p14:creationId xmlns:p14="http://schemas.microsoft.com/office/powerpoint/2010/main" val="32836253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AE011-817E-27A7-8B9C-5524132193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81037"/>
            <a:ext cx="10515600" cy="1009651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4 column image layout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D5EF8B-289F-1082-2837-144D22F16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Title Goes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D0421E-EEDE-C3FD-320B-8025C2349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54A7E-0BC3-A640-8187-05F946131B65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11">
            <a:extLst>
              <a:ext uri="{FF2B5EF4-FFF2-40B4-BE49-F238E27FC236}">
                <a16:creationId xmlns:a16="http://schemas.microsoft.com/office/drawing/2014/main" id="{32546A8A-D05C-5B1D-0FE9-85BBA9FBE03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8200" y="1843175"/>
            <a:ext cx="2577121" cy="2584788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Picture Placeholder 11">
            <a:extLst>
              <a:ext uri="{FF2B5EF4-FFF2-40B4-BE49-F238E27FC236}">
                <a16:creationId xmlns:a16="http://schemas.microsoft.com/office/drawing/2014/main" id="{CE187978-0222-578F-AFCD-3C1AAA5D05F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84360" y="1843175"/>
            <a:ext cx="2577121" cy="2584788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E127DCC7-AB72-5E85-8417-98E89E0BCDC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30520" y="1843175"/>
            <a:ext cx="2577121" cy="2584788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DC891149-E2A0-AF0B-07A5-E8C796263A3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776679" y="1843175"/>
            <a:ext cx="2577121" cy="2584788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B89D0E4F-4865-D2E6-6713-E478FC9188DB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838200" y="4634817"/>
            <a:ext cx="2403596" cy="406105"/>
          </a:xfrm>
        </p:spPr>
        <p:txBody>
          <a:bodyPr>
            <a:normAutofit/>
          </a:bodyPr>
          <a:lstStyle>
            <a:lvl1pPr marL="0" indent="0">
              <a:lnSpc>
                <a:spcPct val="125000"/>
              </a:lnSpc>
              <a:buNone/>
              <a:defRPr sz="1200"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 sit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8EF37B18-10C2-0E12-007F-1701169FE53B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3484360" y="4631497"/>
            <a:ext cx="2403596" cy="406105"/>
          </a:xfrm>
        </p:spPr>
        <p:txBody>
          <a:bodyPr>
            <a:normAutofit/>
          </a:bodyPr>
          <a:lstStyle>
            <a:lvl1pPr marL="0" indent="0">
              <a:lnSpc>
                <a:spcPct val="125000"/>
              </a:lnSpc>
              <a:buNone/>
              <a:defRPr sz="1200"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 sit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243AE635-DAF3-2BAD-8C4A-C21CBCA59663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6130520" y="4631497"/>
            <a:ext cx="2403596" cy="406105"/>
          </a:xfrm>
        </p:spPr>
        <p:txBody>
          <a:bodyPr>
            <a:normAutofit/>
          </a:bodyPr>
          <a:lstStyle>
            <a:lvl1pPr marL="0" indent="0">
              <a:lnSpc>
                <a:spcPct val="125000"/>
              </a:lnSpc>
              <a:buNone/>
              <a:defRPr sz="1200"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 sit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6C66DC47-BDA5-0FA3-188B-56911A63C1DD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8776679" y="4608493"/>
            <a:ext cx="2403596" cy="406105"/>
          </a:xfrm>
        </p:spPr>
        <p:txBody>
          <a:bodyPr>
            <a:normAutofit/>
          </a:bodyPr>
          <a:lstStyle>
            <a:lvl1pPr marL="0" indent="0">
              <a:lnSpc>
                <a:spcPct val="125000"/>
              </a:lnSpc>
              <a:buNone/>
              <a:defRPr sz="1200"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 sit</a:t>
            </a:r>
          </a:p>
        </p:txBody>
      </p:sp>
    </p:spTree>
    <p:extLst>
      <p:ext uri="{BB962C8B-B14F-4D97-AF65-F5344CB8AC3E}">
        <p14:creationId xmlns:p14="http://schemas.microsoft.com/office/powerpoint/2010/main" val="1614229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 Alt BK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AE011-817E-27A7-8B9C-5524132193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81037"/>
            <a:ext cx="10515600" cy="1009652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One column layout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AAA82D-2333-57A7-9936-72A0336A5D9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718844"/>
            <a:ext cx="10515600" cy="3657490"/>
          </a:xfrm>
        </p:spPr>
        <p:txBody>
          <a:bodyPr/>
          <a:lstStyle>
            <a:lvl1pPr marL="0" indent="0">
              <a:lnSpc>
                <a:spcPct val="130000"/>
              </a:lnSpc>
              <a:buClr>
                <a:schemeClr val="bg1"/>
              </a:buClr>
              <a:buFontTx/>
              <a:buNone/>
              <a:defRPr sz="1800">
                <a:solidFill>
                  <a:srgbClr val="6E7780"/>
                </a:solidFill>
              </a:defRPr>
            </a:lvl1pPr>
            <a:lvl2pPr>
              <a:lnSpc>
                <a:spcPct val="150000"/>
              </a:lnSpc>
              <a:buClr>
                <a:schemeClr val="tx2"/>
              </a:buClr>
              <a:defRPr sz="2000">
                <a:solidFill>
                  <a:srgbClr val="6E7780"/>
                </a:solidFill>
              </a:defRPr>
            </a:lvl2pPr>
            <a:lvl3pPr marL="1143000" indent="-228600">
              <a:lnSpc>
                <a:spcPct val="150000"/>
              </a:lnSpc>
              <a:buClr>
                <a:schemeClr val="accent4"/>
              </a:buClr>
              <a:buFont typeface="Arial" panose="020B0604020202020204" pitchFamily="34" charset="0"/>
              <a:buChar char="•"/>
              <a:defRPr sz="1800">
                <a:solidFill>
                  <a:srgbClr val="6E7780"/>
                </a:solidFill>
              </a:defRPr>
            </a:lvl3pPr>
            <a:lvl4pPr marL="1600200" indent="-228600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6E7780"/>
                </a:solidFill>
              </a:defRPr>
            </a:lvl4pPr>
            <a:lvl5pPr marL="2057400" indent="-228600">
              <a:lnSpc>
                <a:spcPct val="150000"/>
              </a:lnSpc>
              <a:buClr>
                <a:schemeClr val="accent5"/>
              </a:buClr>
              <a:buFont typeface="Arial" panose="020B0604020202020204" pitchFamily="34" charset="0"/>
              <a:buChar char="•"/>
              <a:defRPr sz="1600">
                <a:solidFill>
                  <a:srgbClr val="6E7780"/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 semper dictum diam, vitae fermentum </a:t>
            </a:r>
            <a:r>
              <a:rPr lang="en-US" dirty="0" err="1"/>
              <a:t>purus</a:t>
            </a:r>
            <a:r>
              <a:rPr lang="en-US" dirty="0"/>
              <a:t> pulvinar </a:t>
            </a:r>
            <a:r>
              <a:rPr lang="en-US" dirty="0" err="1"/>
              <a:t>eu</a:t>
            </a:r>
            <a:r>
              <a:rPr lang="en-US" dirty="0"/>
              <a:t>. Sed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mi </a:t>
            </a:r>
            <a:r>
              <a:rPr lang="en-US" dirty="0" err="1"/>
              <a:t>tristique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efficitur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. Ut sed </a:t>
            </a:r>
            <a:r>
              <a:rPr lang="en-US" dirty="0" err="1"/>
              <a:t>quam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,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, pharetra </a:t>
            </a:r>
            <a:r>
              <a:rPr lang="en-US" dirty="0" err="1"/>
              <a:t>enim</a:t>
            </a:r>
            <a:r>
              <a:rPr lang="en-US" dirty="0"/>
              <a:t>. Aenean vitae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, id </a:t>
            </a:r>
            <a:r>
              <a:rPr lang="en-US" dirty="0" err="1"/>
              <a:t>hendrerit</a:t>
            </a:r>
            <a:r>
              <a:rPr lang="en-US" dirty="0"/>
              <a:t> ipsum. </a:t>
            </a:r>
            <a:r>
              <a:rPr lang="en-US" dirty="0" err="1"/>
              <a:t>Aliquam</a:t>
            </a:r>
            <a:r>
              <a:rPr lang="en-US" dirty="0"/>
              <a:t> in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ex </a:t>
            </a:r>
            <a:r>
              <a:rPr lang="en-US" dirty="0" err="1"/>
              <a:t>lacus</a:t>
            </a:r>
            <a:r>
              <a:rPr lang="en-US" dirty="0"/>
              <a:t>, </a:t>
            </a:r>
            <a:r>
              <a:rPr lang="en-US" dirty="0" err="1"/>
              <a:t>luctus</a:t>
            </a:r>
            <a:r>
              <a:rPr lang="en-US" dirty="0"/>
              <a:t> vel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D5EF8B-289F-1082-2837-144D22F16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Title Goes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D0421E-EEDE-C3FD-320B-8025C2349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54A7E-0BC3-A640-8187-05F946131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7651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 Col Title and Content Alt BK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AE011-817E-27A7-8B9C-5524132193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81037"/>
            <a:ext cx="10515600" cy="1009652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Two columns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AAA82D-2333-57A7-9936-72A0336A5D9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718843"/>
            <a:ext cx="5052461" cy="3657490"/>
          </a:xfrm>
        </p:spPr>
        <p:txBody>
          <a:bodyPr/>
          <a:lstStyle>
            <a:lvl1pPr marL="0" indent="0">
              <a:lnSpc>
                <a:spcPct val="125000"/>
              </a:lnSpc>
              <a:buClr>
                <a:schemeClr val="bg1"/>
              </a:buClr>
              <a:buFontTx/>
              <a:buNone/>
              <a:defRPr sz="1800">
                <a:solidFill>
                  <a:srgbClr val="6E7780"/>
                </a:solidFill>
              </a:defRPr>
            </a:lvl1pPr>
            <a:lvl2pPr>
              <a:lnSpc>
                <a:spcPct val="150000"/>
              </a:lnSpc>
              <a:buClr>
                <a:schemeClr val="bg1"/>
              </a:buClr>
              <a:defRPr sz="2000">
                <a:solidFill>
                  <a:srgbClr val="02506F"/>
                </a:solidFill>
              </a:defRPr>
            </a:lvl2pPr>
            <a:lvl3pPr marL="1143000" indent="-228600">
              <a:lnSpc>
                <a:spcPct val="150000"/>
              </a:lnSpc>
              <a:buClr>
                <a:schemeClr val="bg1"/>
              </a:buClr>
              <a:buFont typeface="System Font Regular"/>
              <a:buChar char="⁃"/>
              <a:defRPr sz="1800">
                <a:solidFill>
                  <a:srgbClr val="02506F"/>
                </a:solidFill>
              </a:defRPr>
            </a:lvl3pPr>
            <a:lvl4pPr marL="1600200" indent="-228600">
              <a:lnSpc>
                <a:spcPct val="150000"/>
              </a:lnSpc>
              <a:buClr>
                <a:schemeClr val="bg1"/>
              </a:buClr>
              <a:buFont typeface="System Font Regular"/>
              <a:buChar char="⁃"/>
              <a:defRPr sz="1600">
                <a:solidFill>
                  <a:srgbClr val="02506F"/>
                </a:solidFill>
              </a:defRPr>
            </a:lvl4pPr>
            <a:lvl5pPr marL="2057400" indent="-228600">
              <a:lnSpc>
                <a:spcPct val="150000"/>
              </a:lnSpc>
              <a:buClr>
                <a:schemeClr val="bg1"/>
              </a:buClr>
              <a:buFont typeface="System Font Regular"/>
              <a:buChar char="⁃"/>
              <a:defRPr sz="1600">
                <a:solidFill>
                  <a:srgbClr val="02506F"/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 semper dictum diam, vitae fermentum </a:t>
            </a:r>
            <a:r>
              <a:rPr lang="en-US" dirty="0" err="1"/>
              <a:t>purus</a:t>
            </a:r>
            <a:r>
              <a:rPr lang="en-US" dirty="0"/>
              <a:t> pulvinar </a:t>
            </a:r>
            <a:r>
              <a:rPr lang="en-US" dirty="0" err="1"/>
              <a:t>eu</a:t>
            </a:r>
            <a:r>
              <a:rPr lang="en-US" dirty="0"/>
              <a:t>. Sed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mi </a:t>
            </a:r>
            <a:r>
              <a:rPr lang="en-US" dirty="0" err="1"/>
              <a:t>tristique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efficitur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. Ut sed </a:t>
            </a:r>
            <a:r>
              <a:rPr lang="en-US" dirty="0" err="1"/>
              <a:t>quam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,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, pharetra </a:t>
            </a:r>
            <a:r>
              <a:rPr lang="en-US" dirty="0" err="1"/>
              <a:t>enim</a:t>
            </a:r>
            <a:r>
              <a:rPr lang="en-US" dirty="0"/>
              <a:t>. Aenean vitae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, id </a:t>
            </a:r>
            <a:r>
              <a:rPr lang="en-US" dirty="0" err="1"/>
              <a:t>hendrerit</a:t>
            </a:r>
            <a:r>
              <a:rPr lang="en-US" dirty="0"/>
              <a:t> ipsum. </a:t>
            </a:r>
            <a:r>
              <a:rPr lang="en-US" dirty="0" err="1"/>
              <a:t>Aliquam</a:t>
            </a:r>
            <a:r>
              <a:rPr lang="en-US" dirty="0"/>
              <a:t> in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ex </a:t>
            </a:r>
            <a:r>
              <a:rPr lang="en-US" dirty="0" err="1"/>
              <a:t>lacus</a:t>
            </a:r>
            <a:r>
              <a:rPr lang="en-US" dirty="0"/>
              <a:t>, </a:t>
            </a:r>
            <a:r>
              <a:rPr lang="en-US" dirty="0" err="1"/>
              <a:t>luctus</a:t>
            </a:r>
            <a:r>
              <a:rPr lang="en-US" dirty="0"/>
              <a:t> vel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eget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D5EF8B-289F-1082-2837-144D22F16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Title Goes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D0421E-EEDE-C3FD-320B-8025C2349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54A7E-0BC3-A640-8187-05F946131B65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07C6B38-3C85-A0C0-7E3D-8CFA28A66406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314975" y="1718843"/>
            <a:ext cx="5052461" cy="4351338"/>
          </a:xfrm>
        </p:spPr>
        <p:txBody>
          <a:bodyPr/>
          <a:lstStyle>
            <a:lvl1pPr marL="0" indent="0">
              <a:lnSpc>
                <a:spcPct val="125000"/>
              </a:lnSpc>
              <a:buClr>
                <a:schemeClr val="bg1"/>
              </a:buClr>
              <a:buFontTx/>
              <a:buNone/>
              <a:defRPr sz="1800">
                <a:solidFill>
                  <a:srgbClr val="6E7780"/>
                </a:solidFill>
              </a:defRPr>
            </a:lvl1pPr>
            <a:lvl2pPr>
              <a:lnSpc>
                <a:spcPct val="150000"/>
              </a:lnSpc>
              <a:buClr>
                <a:schemeClr val="bg1"/>
              </a:buClr>
              <a:defRPr sz="2000">
                <a:solidFill>
                  <a:srgbClr val="02506F"/>
                </a:solidFill>
              </a:defRPr>
            </a:lvl2pPr>
            <a:lvl3pPr marL="1143000" indent="-228600">
              <a:lnSpc>
                <a:spcPct val="150000"/>
              </a:lnSpc>
              <a:buClr>
                <a:schemeClr val="bg1"/>
              </a:buClr>
              <a:buFont typeface="System Font Regular"/>
              <a:buChar char="⁃"/>
              <a:defRPr sz="1800">
                <a:solidFill>
                  <a:srgbClr val="02506F"/>
                </a:solidFill>
              </a:defRPr>
            </a:lvl3pPr>
            <a:lvl4pPr marL="1600200" indent="-228600">
              <a:lnSpc>
                <a:spcPct val="150000"/>
              </a:lnSpc>
              <a:buClr>
                <a:schemeClr val="bg1"/>
              </a:buClr>
              <a:buFont typeface="System Font Regular"/>
              <a:buChar char="⁃"/>
              <a:defRPr sz="1600">
                <a:solidFill>
                  <a:srgbClr val="02506F"/>
                </a:solidFill>
              </a:defRPr>
            </a:lvl4pPr>
            <a:lvl5pPr marL="2057400" indent="-228600">
              <a:lnSpc>
                <a:spcPct val="150000"/>
              </a:lnSpc>
              <a:buClr>
                <a:schemeClr val="bg1"/>
              </a:buClr>
              <a:buFont typeface="System Font Regular"/>
              <a:buChar char="⁃"/>
              <a:defRPr sz="1600">
                <a:solidFill>
                  <a:srgbClr val="02506F"/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 semper dictum diam, vitae fermentum </a:t>
            </a:r>
            <a:r>
              <a:rPr lang="en-US" dirty="0" err="1"/>
              <a:t>purus</a:t>
            </a:r>
            <a:r>
              <a:rPr lang="en-US" dirty="0"/>
              <a:t> pulvinar </a:t>
            </a:r>
            <a:r>
              <a:rPr lang="en-US" dirty="0" err="1"/>
              <a:t>eu</a:t>
            </a:r>
            <a:r>
              <a:rPr lang="en-US" dirty="0"/>
              <a:t>. Sed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mi </a:t>
            </a:r>
            <a:r>
              <a:rPr lang="en-US" dirty="0" err="1"/>
              <a:t>tristique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efficitur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. Ut sed </a:t>
            </a:r>
            <a:r>
              <a:rPr lang="en-US" dirty="0" err="1"/>
              <a:t>quam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10616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Col Title and Content Alt BK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AE011-817E-27A7-8B9C-5524132193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81037"/>
            <a:ext cx="10515600" cy="1009652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Two columns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AAA82D-2333-57A7-9936-72A0336A5D9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213807"/>
            <a:ext cx="5052461" cy="3145593"/>
          </a:xfrm>
        </p:spPr>
        <p:txBody>
          <a:bodyPr/>
          <a:lstStyle>
            <a:lvl1pPr marL="0" indent="0">
              <a:lnSpc>
                <a:spcPct val="125000"/>
              </a:lnSpc>
              <a:buClr>
                <a:schemeClr val="bg1"/>
              </a:buClr>
              <a:buFontTx/>
              <a:buNone/>
              <a:defRPr sz="1800">
                <a:solidFill>
                  <a:srgbClr val="6E7780"/>
                </a:solidFill>
              </a:defRPr>
            </a:lvl1pPr>
            <a:lvl2pPr>
              <a:lnSpc>
                <a:spcPct val="150000"/>
              </a:lnSpc>
              <a:buClr>
                <a:schemeClr val="bg1"/>
              </a:buClr>
              <a:defRPr sz="2000">
                <a:solidFill>
                  <a:srgbClr val="02506F"/>
                </a:solidFill>
              </a:defRPr>
            </a:lvl2pPr>
            <a:lvl3pPr marL="1143000" indent="-228600">
              <a:lnSpc>
                <a:spcPct val="150000"/>
              </a:lnSpc>
              <a:buClr>
                <a:schemeClr val="bg1"/>
              </a:buClr>
              <a:buFont typeface="System Font Regular"/>
              <a:buChar char="⁃"/>
              <a:defRPr sz="1800">
                <a:solidFill>
                  <a:srgbClr val="02506F"/>
                </a:solidFill>
              </a:defRPr>
            </a:lvl3pPr>
            <a:lvl4pPr marL="1600200" indent="-228600">
              <a:lnSpc>
                <a:spcPct val="150000"/>
              </a:lnSpc>
              <a:buClr>
                <a:schemeClr val="bg1"/>
              </a:buClr>
              <a:buFont typeface="System Font Regular"/>
              <a:buChar char="⁃"/>
              <a:defRPr sz="1600">
                <a:solidFill>
                  <a:srgbClr val="02506F"/>
                </a:solidFill>
              </a:defRPr>
            </a:lvl4pPr>
            <a:lvl5pPr marL="2057400" indent="-228600">
              <a:lnSpc>
                <a:spcPct val="150000"/>
              </a:lnSpc>
              <a:buClr>
                <a:schemeClr val="bg1"/>
              </a:buClr>
              <a:buFont typeface="System Font Regular"/>
              <a:buChar char="⁃"/>
              <a:defRPr sz="1600">
                <a:solidFill>
                  <a:srgbClr val="02506F"/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 semper dictum diam, vitae fermentum </a:t>
            </a:r>
            <a:r>
              <a:rPr lang="en-US" dirty="0" err="1"/>
              <a:t>purus</a:t>
            </a:r>
            <a:r>
              <a:rPr lang="en-US" dirty="0"/>
              <a:t> pulvinar </a:t>
            </a:r>
            <a:r>
              <a:rPr lang="en-US" dirty="0" err="1"/>
              <a:t>eu</a:t>
            </a:r>
            <a:r>
              <a:rPr lang="en-US" dirty="0"/>
              <a:t>. Sed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mi </a:t>
            </a:r>
            <a:r>
              <a:rPr lang="en-US" dirty="0" err="1"/>
              <a:t>tristique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efficitur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. Ut sed </a:t>
            </a:r>
            <a:r>
              <a:rPr lang="en-US" dirty="0" err="1"/>
              <a:t>quam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,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, pharetra </a:t>
            </a:r>
            <a:r>
              <a:rPr lang="en-US" dirty="0" err="1"/>
              <a:t>enim</a:t>
            </a:r>
            <a:r>
              <a:rPr lang="en-US" dirty="0"/>
              <a:t>. Aenean vitae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, id </a:t>
            </a:r>
            <a:r>
              <a:rPr lang="en-US" dirty="0" err="1"/>
              <a:t>hendrerit</a:t>
            </a:r>
            <a:r>
              <a:rPr lang="en-US" dirty="0"/>
              <a:t> ipsum. </a:t>
            </a:r>
            <a:r>
              <a:rPr lang="en-US" dirty="0" err="1"/>
              <a:t>Aliquam</a:t>
            </a:r>
            <a:r>
              <a:rPr lang="en-US" dirty="0"/>
              <a:t> in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.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D5EF8B-289F-1082-2837-144D22F16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Title Goes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D0421E-EEDE-C3FD-320B-8025C2349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54A7E-0BC3-A640-8187-05F946131B65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07C6B38-3C85-A0C0-7E3D-8CFA28A66406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314975" y="2213807"/>
            <a:ext cx="5052461" cy="3731242"/>
          </a:xfrm>
        </p:spPr>
        <p:txBody>
          <a:bodyPr/>
          <a:lstStyle>
            <a:lvl1pPr marL="0" indent="0">
              <a:lnSpc>
                <a:spcPct val="125000"/>
              </a:lnSpc>
              <a:buClr>
                <a:schemeClr val="bg1"/>
              </a:buClr>
              <a:buFontTx/>
              <a:buNone/>
              <a:defRPr sz="1800">
                <a:solidFill>
                  <a:srgbClr val="6E7780"/>
                </a:solidFill>
              </a:defRPr>
            </a:lvl1pPr>
            <a:lvl2pPr>
              <a:lnSpc>
                <a:spcPct val="150000"/>
              </a:lnSpc>
              <a:buClr>
                <a:schemeClr val="bg1"/>
              </a:buClr>
              <a:defRPr sz="2000">
                <a:solidFill>
                  <a:srgbClr val="02506F"/>
                </a:solidFill>
              </a:defRPr>
            </a:lvl2pPr>
            <a:lvl3pPr marL="1143000" indent="-228600">
              <a:lnSpc>
                <a:spcPct val="150000"/>
              </a:lnSpc>
              <a:buClr>
                <a:schemeClr val="bg1"/>
              </a:buClr>
              <a:buFont typeface="System Font Regular"/>
              <a:buChar char="⁃"/>
              <a:defRPr sz="1800">
                <a:solidFill>
                  <a:srgbClr val="02506F"/>
                </a:solidFill>
              </a:defRPr>
            </a:lvl3pPr>
            <a:lvl4pPr marL="1600200" indent="-228600">
              <a:lnSpc>
                <a:spcPct val="150000"/>
              </a:lnSpc>
              <a:buClr>
                <a:schemeClr val="bg1"/>
              </a:buClr>
              <a:buFont typeface="System Font Regular"/>
              <a:buChar char="⁃"/>
              <a:defRPr sz="1600">
                <a:solidFill>
                  <a:srgbClr val="02506F"/>
                </a:solidFill>
              </a:defRPr>
            </a:lvl4pPr>
            <a:lvl5pPr marL="2057400" indent="-228600">
              <a:lnSpc>
                <a:spcPct val="150000"/>
              </a:lnSpc>
              <a:buClr>
                <a:schemeClr val="bg1"/>
              </a:buClr>
              <a:buFont typeface="System Font Regular"/>
              <a:buChar char="⁃"/>
              <a:defRPr sz="1600">
                <a:solidFill>
                  <a:srgbClr val="02506F"/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 semper dictum diam, vitae fermentum </a:t>
            </a:r>
            <a:r>
              <a:rPr lang="en-US" dirty="0" err="1"/>
              <a:t>purus</a:t>
            </a:r>
            <a:r>
              <a:rPr lang="en-US" dirty="0"/>
              <a:t> pulvinar </a:t>
            </a:r>
            <a:r>
              <a:rPr lang="en-US" dirty="0" err="1"/>
              <a:t>eu</a:t>
            </a:r>
            <a:r>
              <a:rPr lang="en-US" dirty="0"/>
              <a:t>. Sed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mi </a:t>
            </a:r>
            <a:r>
              <a:rPr lang="en-US" dirty="0" err="1"/>
              <a:t>tristique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efficitur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. Ut sed </a:t>
            </a:r>
            <a:r>
              <a:rPr lang="en-US" dirty="0" err="1"/>
              <a:t>quam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.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71AD2C8-CC54-5B94-B1B0-C6CEBD1AB447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39788" y="1681163"/>
            <a:ext cx="5049287" cy="500615"/>
          </a:xfrm>
        </p:spPr>
        <p:txBody>
          <a:bodyPr anchor="b">
            <a:normAutofit/>
          </a:bodyPr>
          <a:lstStyle>
            <a:lvl1pPr marL="0" indent="0">
              <a:buNone/>
              <a:defRPr sz="1800" b="1" i="0">
                <a:solidFill>
                  <a:schemeClr val="accent1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Subhead in blue 18pt or larger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1B651896-3209-7B6D-AA37-19E4E8D3D0B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302926" y="1681163"/>
            <a:ext cx="5052461" cy="500615"/>
          </a:xfrm>
        </p:spPr>
        <p:txBody>
          <a:bodyPr anchor="b">
            <a:normAutofit/>
          </a:bodyPr>
          <a:lstStyle>
            <a:lvl1pPr marL="0" indent="0">
              <a:buNone/>
              <a:defRPr sz="1800" b="1" i="0">
                <a:solidFill>
                  <a:schemeClr val="accent1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Subhead in blue 18pt or larger</a:t>
            </a:r>
          </a:p>
        </p:txBody>
      </p:sp>
    </p:spTree>
    <p:extLst>
      <p:ext uri="{BB962C8B-B14F-4D97-AF65-F5344CB8AC3E}">
        <p14:creationId xmlns:p14="http://schemas.microsoft.com/office/powerpoint/2010/main" val="37357429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e column with graphic sideba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70470A5-4908-E20D-7B55-568A4F10018D}"/>
              </a:ext>
            </a:extLst>
          </p:cNvPr>
          <p:cNvSpPr/>
          <p:nvPr userDrawn="1"/>
        </p:nvSpPr>
        <p:spPr>
          <a:xfrm>
            <a:off x="7924800" y="0"/>
            <a:ext cx="4267200" cy="6858000"/>
          </a:xfrm>
          <a:prstGeom prst="rect">
            <a:avLst/>
          </a:prstGeom>
          <a:solidFill>
            <a:schemeClr val="accent6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D5EF8B-289F-1082-2837-144D22F16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D0421E-EEDE-C3FD-320B-8025C2349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1354A7E-0BC3-A640-8187-05F946131B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B38CD5B-1F47-945E-A622-58E83B8329D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465433" y="2450581"/>
            <a:ext cx="2888367" cy="2906702"/>
          </a:xfrm>
          <a:noFill/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bg1"/>
              </a:buClr>
              <a:buFontTx/>
              <a:buNone/>
              <a:defRPr sz="2000">
                <a:solidFill>
                  <a:srgbClr val="6E7780"/>
                </a:solidFill>
              </a:defRPr>
            </a:lvl1pPr>
            <a:lvl2pPr>
              <a:lnSpc>
                <a:spcPct val="150000"/>
              </a:lnSpc>
              <a:buClr>
                <a:schemeClr val="bg1"/>
              </a:buClr>
              <a:defRPr sz="2000">
                <a:solidFill>
                  <a:srgbClr val="02506F"/>
                </a:solidFill>
              </a:defRPr>
            </a:lvl2pPr>
            <a:lvl3pPr marL="1143000" indent="-228600">
              <a:lnSpc>
                <a:spcPct val="150000"/>
              </a:lnSpc>
              <a:buClr>
                <a:schemeClr val="bg1"/>
              </a:buClr>
              <a:buFont typeface="System Font Regular"/>
              <a:buChar char="⁃"/>
              <a:defRPr sz="1800">
                <a:solidFill>
                  <a:srgbClr val="02506F"/>
                </a:solidFill>
              </a:defRPr>
            </a:lvl3pPr>
            <a:lvl4pPr marL="1600200" indent="-228600">
              <a:lnSpc>
                <a:spcPct val="150000"/>
              </a:lnSpc>
              <a:buClr>
                <a:schemeClr val="bg1"/>
              </a:buClr>
              <a:buFont typeface="System Font Regular"/>
              <a:buChar char="⁃"/>
              <a:defRPr sz="1600">
                <a:solidFill>
                  <a:srgbClr val="02506F"/>
                </a:solidFill>
              </a:defRPr>
            </a:lvl4pPr>
            <a:lvl5pPr marL="2057400" indent="-228600">
              <a:lnSpc>
                <a:spcPct val="150000"/>
              </a:lnSpc>
              <a:buClr>
                <a:schemeClr val="bg1"/>
              </a:buClr>
              <a:buFont typeface="System Font Regular"/>
              <a:buChar char="⁃"/>
              <a:defRPr sz="1600">
                <a:solidFill>
                  <a:srgbClr val="02506F"/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 semper dictum diam, vitae fermentum </a:t>
            </a:r>
            <a:r>
              <a:rPr lang="en-US" dirty="0" err="1"/>
              <a:t>purus</a:t>
            </a:r>
            <a:r>
              <a:rPr lang="en-US" dirty="0"/>
              <a:t> pulvinar </a:t>
            </a:r>
            <a:r>
              <a:rPr lang="en-US" dirty="0" err="1"/>
              <a:t>eu</a:t>
            </a:r>
            <a:r>
              <a:rPr lang="en-US" dirty="0"/>
              <a:t>. 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84630D79-C197-9C98-5F2D-80DE5641DFA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8465433" y="1681662"/>
            <a:ext cx="2888367" cy="500615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>
                <a:solidFill>
                  <a:schemeClr val="accent1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Key Takeaway: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0976350-97FC-1943-7D32-3ABD1F1C94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81037"/>
            <a:ext cx="6718738" cy="1009652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One column with sidebar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AEC0D8A-67F1-84C7-8303-89065F14885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213807"/>
            <a:ext cx="6718738" cy="3143476"/>
          </a:xfrm>
        </p:spPr>
        <p:txBody>
          <a:bodyPr/>
          <a:lstStyle>
            <a:lvl1pPr marL="0" indent="0">
              <a:lnSpc>
                <a:spcPct val="125000"/>
              </a:lnSpc>
              <a:buClr>
                <a:schemeClr val="bg1"/>
              </a:buClr>
              <a:buFontTx/>
              <a:buNone/>
              <a:defRPr sz="1800">
                <a:solidFill>
                  <a:srgbClr val="6E7780"/>
                </a:solidFill>
              </a:defRPr>
            </a:lvl1pPr>
            <a:lvl2pPr>
              <a:lnSpc>
                <a:spcPct val="150000"/>
              </a:lnSpc>
              <a:buClr>
                <a:schemeClr val="bg1"/>
              </a:buClr>
              <a:defRPr sz="2000">
                <a:solidFill>
                  <a:srgbClr val="02506F"/>
                </a:solidFill>
              </a:defRPr>
            </a:lvl2pPr>
            <a:lvl3pPr marL="1143000" indent="-228600">
              <a:lnSpc>
                <a:spcPct val="150000"/>
              </a:lnSpc>
              <a:buClr>
                <a:schemeClr val="bg1"/>
              </a:buClr>
              <a:buFont typeface="System Font Regular"/>
              <a:buChar char="⁃"/>
              <a:defRPr sz="1800">
                <a:solidFill>
                  <a:srgbClr val="02506F"/>
                </a:solidFill>
              </a:defRPr>
            </a:lvl3pPr>
            <a:lvl4pPr marL="1600200" indent="-228600">
              <a:lnSpc>
                <a:spcPct val="150000"/>
              </a:lnSpc>
              <a:buClr>
                <a:schemeClr val="bg1"/>
              </a:buClr>
              <a:buFont typeface="System Font Regular"/>
              <a:buChar char="⁃"/>
              <a:defRPr sz="1600">
                <a:solidFill>
                  <a:srgbClr val="02506F"/>
                </a:solidFill>
              </a:defRPr>
            </a:lvl4pPr>
            <a:lvl5pPr marL="2057400" indent="-228600">
              <a:lnSpc>
                <a:spcPct val="150000"/>
              </a:lnSpc>
              <a:buClr>
                <a:schemeClr val="bg1"/>
              </a:buClr>
              <a:buFont typeface="System Font Regular"/>
              <a:buChar char="⁃"/>
              <a:defRPr sz="1600">
                <a:solidFill>
                  <a:srgbClr val="02506F"/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 semper dictum diam, vitae fermentum </a:t>
            </a:r>
            <a:r>
              <a:rPr lang="en-US" dirty="0" err="1"/>
              <a:t>purus</a:t>
            </a:r>
            <a:r>
              <a:rPr lang="en-US" dirty="0"/>
              <a:t> pulvinar </a:t>
            </a:r>
            <a:r>
              <a:rPr lang="en-US" dirty="0" err="1"/>
              <a:t>eu</a:t>
            </a:r>
            <a:r>
              <a:rPr lang="en-US" dirty="0"/>
              <a:t>. Sed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mi </a:t>
            </a:r>
            <a:r>
              <a:rPr lang="en-US" dirty="0" err="1"/>
              <a:t>tristique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efficitur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. Ut sed </a:t>
            </a:r>
            <a:r>
              <a:rPr lang="en-US" dirty="0" err="1"/>
              <a:t>quam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,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, pharetra </a:t>
            </a:r>
            <a:r>
              <a:rPr lang="en-US" dirty="0" err="1"/>
              <a:t>enim</a:t>
            </a:r>
            <a:r>
              <a:rPr lang="en-US" dirty="0"/>
              <a:t>. Aenean vitae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, id </a:t>
            </a:r>
            <a:r>
              <a:rPr lang="en-US" dirty="0" err="1"/>
              <a:t>hendrerit</a:t>
            </a:r>
            <a:r>
              <a:rPr lang="en-US" dirty="0"/>
              <a:t> ipsum. </a:t>
            </a:r>
            <a:r>
              <a:rPr lang="en-US" dirty="0" err="1"/>
              <a:t>Aliquam</a:t>
            </a:r>
            <a:r>
              <a:rPr lang="en-US" dirty="0"/>
              <a:t> in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ex </a:t>
            </a:r>
            <a:r>
              <a:rPr lang="en-US" dirty="0" err="1"/>
              <a:t>lacus</a:t>
            </a:r>
            <a:r>
              <a:rPr lang="en-US" dirty="0"/>
              <a:t>, </a:t>
            </a:r>
            <a:r>
              <a:rPr lang="en-US" dirty="0" err="1"/>
              <a:t>luctus</a:t>
            </a:r>
            <a:r>
              <a:rPr lang="en-US" dirty="0"/>
              <a:t> vel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eget</a:t>
            </a:r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806E6CF-C6D2-BBB2-06ED-EEDB0B6EA312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38200" y="1681662"/>
            <a:ext cx="6718738" cy="500615"/>
          </a:xfrm>
        </p:spPr>
        <p:txBody>
          <a:bodyPr anchor="b">
            <a:normAutofit/>
          </a:bodyPr>
          <a:lstStyle>
            <a:lvl1pPr marL="0" indent="0">
              <a:buNone/>
              <a:defRPr sz="1800" b="1" i="0">
                <a:solidFill>
                  <a:schemeClr val="accent1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Subhead in blue 18pt or larger</a:t>
            </a:r>
          </a:p>
        </p:txBody>
      </p:sp>
    </p:spTree>
    <p:extLst>
      <p:ext uri="{BB962C8B-B14F-4D97-AF65-F5344CB8AC3E}">
        <p14:creationId xmlns:p14="http://schemas.microsoft.com/office/powerpoint/2010/main" val="6143311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e column with graphic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70470A5-4908-E20D-7B55-568A4F10018D}"/>
              </a:ext>
            </a:extLst>
          </p:cNvPr>
          <p:cNvSpPr/>
          <p:nvPr userDrawn="1"/>
        </p:nvSpPr>
        <p:spPr>
          <a:xfrm>
            <a:off x="7924800" y="0"/>
            <a:ext cx="42672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2AE011-817E-27A7-8B9C-5524132193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81037"/>
            <a:ext cx="6718738" cy="1009652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One column with sidebar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AAA82D-2333-57A7-9936-72A0336A5D9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213807"/>
            <a:ext cx="6718738" cy="3143476"/>
          </a:xfrm>
        </p:spPr>
        <p:txBody>
          <a:bodyPr/>
          <a:lstStyle>
            <a:lvl1pPr marL="0" indent="0">
              <a:lnSpc>
                <a:spcPct val="125000"/>
              </a:lnSpc>
              <a:buClr>
                <a:schemeClr val="bg1"/>
              </a:buClr>
              <a:buFontTx/>
              <a:buNone/>
              <a:defRPr sz="1800">
                <a:solidFill>
                  <a:srgbClr val="6E7780"/>
                </a:solidFill>
              </a:defRPr>
            </a:lvl1pPr>
            <a:lvl2pPr>
              <a:lnSpc>
                <a:spcPct val="150000"/>
              </a:lnSpc>
              <a:buClr>
                <a:schemeClr val="bg1"/>
              </a:buClr>
              <a:defRPr sz="2000">
                <a:solidFill>
                  <a:srgbClr val="02506F"/>
                </a:solidFill>
              </a:defRPr>
            </a:lvl2pPr>
            <a:lvl3pPr marL="1143000" indent="-228600">
              <a:lnSpc>
                <a:spcPct val="150000"/>
              </a:lnSpc>
              <a:buClr>
                <a:schemeClr val="bg1"/>
              </a:buClr>
              <a:buFont typeface="System Font Regular"/>
              <a:buChar char="⁃"/>
              <a:defRPr sz="1800">
                <a:solidFill>
                  <a:srgbClr val="02506F"/>
                </a:solidFill>
              </a:defRPr>
            </a:lvl3pPr>
            <a:lvl4pPr marL="1600200" indent="-228600">
              <a:lnSpc>
                <a:spcPct val="150000"/>
              </a:lnSpc>
              <a:buClr>
                <a:schemeClr val="bg1"/>
              </a:buClr>
              <a:buFont typeface="System Font Regular"/>
              <a:buChar char="⁃"/>
              <a:defRPr sz="1600">
                <a:solidFill>
                  <a:srgbClr val="02506F"/>
                </a:solidFill>
              </a:defRPr>
            </a:lvl4pPr>
            <a:lvl5pPr marL="2057400" indent="-228600">
              <a:lnSpc>
                <a:spcPct val="150000"/>
              </a:lnSpc>
              <a:buClr>
                <a:schemeClr val="bg1"/>
              </a:buClr>
              <a:buFont typeface="System Font Regular"/>
              <a:buChar char="⁃"/>
              <a:defRPr sz="1600">
                <a:solidFill>
                  <a:srgbClr val="02506F"/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 semper dictum diam, vitae fermentum </a:t>
            </a:r>
            <a:r>
              <a:rPr lang="en-US" dirty="0" err="1"/>
              <a:t>purus</a:t>
            </a:r>
            <a:r>
              <a:rPr lang="en-US" dirty="0"/>
              <a:t> pulvinar </a:t>
            </a:r>
            <a:r>
              <a:rPr lang="en-US" dirty="0" err="1"/>
              <a:t>eu</a:t>
            </a:r>
            <a:r>
              <a:rPr lang="en-US" dirty="0"/>
              <a:t>. Sed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mi </a:t>
            </a:r>
            <a:r>
              <a:rPr lang="en-US" dirty="0" err="1"/>
              <a:t>tristique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efficitur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. Ut sed </a:t>
            </a:r>
            <a:r>
              <a:rPr lang="en-US" dirty="0" err="1"/>
              <a:t>quam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,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, pharetra </a:t>
            </a:r>
            <a:r>
              <a:rPr lang="en-US" dirty="0" err="1"/>
              <a:t>enim</a:t>
            </a:r>
            <a:r>
              <a:rPr lang="en-US" dirty="0"/>
              <a:t>. Aenean vitae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, id </a:t>
            </a:r>
            <a:r>
              <a:rPr lang="en-US" dirty="0" err="1"/>
              <a:t>hendrerit</a:t>
            </a:r>
            <a:r>
              <a:rPr lang="en-US" dirty="0"/>
              <a:t> ipsum. </a:t>
            </a:r>
            <a:r>
              <a:rPr lang="en-US" dirty="0" err="1"/>
              <a:t>Aliquam</a:t>
            </a:r>
            <a:r>
              <a:rPr lang="en-US" dirty="0"/>
              <a:t> in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ex </a:t>
            </a:r>
            <a:r>
              <a:rPr lang="en-US" dirty="0" err="1"/>
              <a:t>lacus</a:t>
            </a:r>
            <a:r>
              <a:rPr lang="en-US" dirty="0"/>
              <a:t>, </a:t>
            </a:r>
            <a:r>
              <a:rPr lang="en-US" dirty="0" err="1"/>
              <a:t>luctus</a:t>
            </a:r>
            <a:r>
              <a:rPr lang="en-US" dirty="0"/>
              <a:t> vel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eget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D5EF8B-289F-1082-2837-144D22F16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2506F"/>
                </a:solidFill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D0421E-EEDE-C3FD-320B-8025C2349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2506F"/>
                </a:solidFill>
              </a:defRPr>
            </a:lvl1pPr>
          </a:lstStyle>
          <a:p>
            <a:fld id="{C1354A7E-0BC3-A640-8187-05F946131B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07C6B38-3C85-A0C0-7E3D-8CFA28A66406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465433" y="2450581"/>
            <a:ext cx="2888367" cy="2906702"/>
          </a:xfrm>
          <a:noFill/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bg1"/>
              </a:buClr>
              <a:buFontTx/>
              <a:buNone/>
              <a:defRPr sz="2000">
                <a:solidFill>
                  <a:schemeClr val="bg2"/>
                </a:solidFill>
              </a:defRPr>
            </a:lvl1pPr>
            <a:lvl2pPr>
              <a:lnSpc>
                <a:spcPct val="150000"/>
              </a:lnSpc>
              <a:buClr>
                <a:schemeClr val="bg1"/>
              </a:buClr>
              <a:defRPr sz="2000">
                <a:solidFill>
                  <a:srgbClr val="02506F"/>
                </a:solidFill>
              </a:defRPr>
            </a:lvl2pPr>
            <a:lvl3pPr marL="1143000" indent="-228600">
              <a:lnSpc>
                <a:spcPct val="150000"/>
              </a:lnSpc>
              <a:buClr>
                <a:schemeClr val="bg1"/>
              </a:buClr>
              <a:buFont typeface="System Font Regular"/>
              <a:buChar char="⁃"/>
              <a:defRPr sz="1800">
                <a:solidFill>
                  <a:srgbClr val="02506F"/>
                </a:solidFill>
              </a:defRPr>
            </a:lvl3pPr>
            <a:lvl4pPr marL="1600200" indent="-228600">
              <a:lnSpc>
                <a:spcPct val="150000"/>
              </a:lnSpc>
              <a:buClr>
                <a:schemeClr val="bg1"/>
              </a:buClr>
              <a:buFont typeface="System Font Regular"/>
              <a:buChar char="⁃"/>
              <a:defRPr sz="1600">
                <a:solidFill>
                  <a:srgbClr val="02506F"/>
                </a:solidFill>
              </a:defRPr>
            </a:lvl4pPr>
            <a:lvl5pPr marL="2057400" indent="-228600">
              <a:lnSpc>
                <a:spcPct val="150000"/>
              </a:lnSpc>
              <a:buClr>
                <a:schemeClr val="bg1"/>
              </a:buClr>
              <a:buFont typeface="System Font Regular"/>
              <a:buChar char="⁃"/>
              <a:defRPr sz="1600">
                <a:solidFill>
                  <a:srgbClr val="02506F"/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 semper dictum diam, vitae fermentum </a:t>
            </a:r>
            <a:r>
              <a:rPr lang="en-US" dirty="0" err="1"/>
              <a:t>purus</a:t>
            </a:r>
            <a:r>
              <a:rPr lang="en-US" dirty="0"/>
              <a:t> pulvinar </a:t>
            </a:r>
            <a:r>
              <a:rPr lang="en-US" dirty="0" err="1"/>
              <a:t>eu</a:t>
            </a:r>
            <a:r>
              <a:rPr lang="en-US" dirty="0"/>
              <a:t>. 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71AD2C8-CC54-5B94-B1B0-C6CEBD1AB447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38200" y="1681662"/>
            <a:ext cx="6718738" cy="500615"/>
          </a:xfrm>
        </p:spPr>
        <p:txBody>
          <a:bodyPr anchor="b">
            <a:normAutofit/>
          </a:bodyPr>
          <a:lstStyle>
            <a:lvl1pPr marL="0" indent="0">
              <a:buNone/>
              <a:defRPr sz="1800" b="1" i="0">
                <a:solidFill>
                  <a:schemeClr val="accent1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Subhead in blue 18pt or larger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1B651896-3209-7B6D-AA37-19E4E8D3D0B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8465433" y="1681662"/>
            <a:ext cx="2888367" cy="500615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>
                <a:solidFill>
                  <a:schemeClr val="accent4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Key Takeaway:</a:t>
            </a:r>
          </a:p>
        </p:txBody>
      </p:sp>
    </p:spTree>
    <p:extLst>
      <p:ext uri="{BB962C8B-B14F-4D97-AF65-F5344CB8AC3E}">
        <p14:creationId xmlns:p14="http://schemas.microsoft.com/office/powerpoint/2010/main" val="3744126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rt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AE011-817E-27A7-8B9C-5524132193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81037"/>
            <a:ext cx="10515600" cy="1009652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Chart style layout – </a:t>
            </a:r>
            <a:br>
              <a:rPr lang="en-US" dirty="0"/>
            </a:br>
            <a:r>
              <a:rPr lang="en-US" dirty="0"/>
              <a:t>flat graphics, no 3D effects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AAA82D-2333-57A7-9936-72A0336A5D9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1" y="2213807"/>
            <a:ext cx="3986047" cy="3145593"/>
          </a:xfrm>
        </p:spPr>
        <p:txBody>
          <a:bodyPr/>
          <a:lstStyle>
            <a:lvl1pPr marL="0" indent="0">
              <a:lnSpc>
                <a:spcPct val="125000"/>
              </a:lnSpc>
              <a:buClr>
                <a:schemeClr val="bg1"/>
              </a:buClr>
              <a:buFontTx/>
              <a:buNone/>
              <a:defRPr sz="1800">
                <a:solidFill>
                  <a:srgbClr val="6E7780"/>
                </a:solidFill>
              </a:defRPr>
            </a:lvl1pPr>
            <a:lvl2pPr>
              <a:lnSpc>
                <a:spcPct val="150000"/>
              </a:lnSpc>
              <a:buClr>
                <a:schemeClr val="bg1"/>
              </a:buClr>
              <a:defRPr sz="2000">
                <a:solidFill>
                  <a:srgbClr val="02506F"/>
                </a:solidFill>
              </a:defRPr>
            </a:lvl2pPr>
            <a:lvl3pPr marL="1143000" indent="-228600">
              <a:lnSpc>
                <a:spcPct val="150000"/>
              </a:lnSpc>
              <a:buClr>
                <a:schemeClr val="bg1"/>
              </a:buClr>
              <a:buFont typeface="System Font Regular"/>
              <a:buChar char="⁃"/>
              <a:defRPr sz="1800">
                <a:solidFill>
                  <a:srgbClr val="02506F"/>
                </a:solidFill>
              </a:defRPr>
            </a:lvl3pPr>
            <a:lvl4pPr marL="1600200" indent="-228600">
              <a:lnSpc>
                <a:spcPct val="150000"/>
              </a:lnSpc>
              <a:buClr>
                <a:schemeClr val="bg1"/>
              </a:buClr>
              <a:buFont typeface="System Font Regular"/>
              <a:buChar char="⁃"/>
              <a:defRPr sz="1600">
                <a:solidFill>
                  <a:srgbClr val="02506F"/>
                </a:solidFill>
              </a:defRPr>
            </a:lvl4pPr>
            <a:lvl5pPr marL="2057400" indent="-228600">
              <a:lnSpc>
                <a:spcPct val="150000"/>
              </a:lnSpc>
              <a:buClr>
                <a:schemeClr val="bg1"/>
              </a:buClr>
              <a:buFont typeface="System Font Regular"/>
              <a:buChar char="⁃"/>
              <a:defRPr sz="1600">
                <a:solidFill>
                  <a:srgbClr val="02506F"/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 semper dictum diam, vitae fermentum </a:t>
            </a:r>
            <a:r>
              <a:rPr lang="en-US" dirty="0" err="1"/>
              <a:t>purus</a:t>
            </a:r>
            <a:r>
              <a:rPr lang="en-US" dirty="0"/>
              <a:t> pulvinar </a:t>
            </a:r>
            <a:r>
              <a:rPr lang="en-US" dirty="0" err="1"/>
              <a:t>eu</a:t>
            </a:r>
            <a:r>
              <a:rPr lang="en-US" dirty="0"/>
              <a:t>. Sed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mi </a:t>
            </a:r>
            <a:r>
              <a:rPr lang="en-US" dirty="0" err="1"/>
              <a:t>tristique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efficitur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sagittis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D5EF8B-289F-1082-2837-144D22F16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Title Goes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D0421E-EEDE-C3FD-320B-8025C2349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54A7E-0BC3-A640-8187-05F946131B6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71AD2C8-CC54-5B94-B1B0-C6CEBD1AB447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39789" y="1681163"/>
            <a:ext cx="3984460" cy="500615"/>
          </a:xfrm>
        </p:spPr>
        <p:txBody>
          <a:bodyPr anchor="b">
            <a:normAutofit/>
          </a:bodyPr>
          <a:lstStyle>
            <a:lvl1pPr marL="0" indent="0">
              <a:buNone/>
              <a:defRPr sz="1800" b="1" i="0">
                <a:solidFill>
                  <a:schemeClr val="accent1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Subhead in blue 18pt</a:t>
            </a:r>
          </a:p>
        </p:txBody>
      </p:sp>
      <p:sp>
        <p:nvSpPr>
          <p:cNvPr id="12" name="Chart Placeholder 11">
            <a:extLst>
              <a:ext uri="{FF2B5EF4-FFF2-40B4-BE49-F238E27FC236}">
                <a16:creationId xmlns:a16="http://schemas.microsoft.com/office/drawing/2014/main" id="{A1B7E0C2-F22C-4836-293A-C46D9FCDF100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5213131" y="1690688"/>
            <a:ext cx="6140669" cy="4332287"/>
          </a:xfrm>
        </p:spPr>
        <p:txBody>
          <a:bodyPr>
            <a:normAutofit/>
          </a:bodyPr>
          <a:lstStyle>
            <a:lvl1pPr>
              <a:defRPr sz="20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Chart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22916071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Circular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5FF254E2-5D4B-E95E-227D-3E0E8F4EECD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05600" y="0"/>
            <a:ext cx="5486399" cy="6858000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1A233C-4DAE-CC2D-F17C-98407B83D0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576263"/>
            <a:ext cx="5032922" cy="2852737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Headline in </a:t>
            </a:r>
            <a:br>
              <a:rPr lang="en-US" dirty="0"/>
            </a:br>
            <a:r>
              <a:rPr lang="en-US" dirty="0"/>
              <a:t>dark blue 40pt</a:t>
            </a:r>
            <a:br>
              <a:rPr lang="en-US" dirty="0"/>
            </a:br>
            <a:r>
              <a:rPr lang="en-US" dirty="0"/>
              <a:t>or larger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CA9578-8F84-93E4-2251-56081F0B9E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455988"/>
            <a:ext cx="503292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F5CB61-356C-2F4E-F2BD-B6938E9C6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Title Goes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9E17D4-4431-A001-119A-9CC41457D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54A7E-0BC3-A640-8187-05F946131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7113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AE011-817E-27A7-8B9C-5524132193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7483" y="1490332"/>
            <a:ext cx="7118131" cy="3218301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4000" b="1" i="0">
                <a:solidFill>
                  <a:schemeClr val="tx2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This is a “Big Statement” slide. </a:t>
            </a:r>
            <a:br>
              <a:rPr lang="en-US" dirty="0"/>
            </a:br>
            <a:r>
              <a:rPr lang="en-US" dirty="0"/>
              <a:t>Use it to make a single, important point. This is Verdana.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D5EF8B-289F-1082-2837-144D22F16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2506F"/>
                </a:solidFill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D0421E-EEDE-C3FD-320B-8025C2349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2506F"/>
                </a:solidFill>
              </a:defRPr>
            </a:lvl1pPr>
          </a:lstStyle>
          <a:p>
            <a:fld id="{C1354A7E-0BC3-A640-8187-05F946131B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07C6B38-3C85-A0C0-7E3D-8CFA28A66406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329514" y="1490332"/>
            <a:ext cx="3232582" cy="3097533"/>
          </a:xfrm>
          <a:noFill/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Clr>
                <a:schemeClr val="bg1"/>
              </a:buClr>
              <a:buFontTx/>
              <a:buNone/>
              <a:defRPr sz="1800">
                <a:solidFill>
                  <a:srgbClr val="6E7780"/>
                </a:solidFill>
              </a:defRPr>
            </a:lvl1pPr>
            <a:lvl2pPr>
              <a:lnSpc>
                <a:spcPct val="150000"/>
              </a:lnSpc>
              <a:buClr>
                <a:schemeClr val="bg1"/>
              </a:buClr>
              <a:defRPr sz="2000">
                <a:solidFill>
                  <a:srgbClr val="02506F"/>
                </a:solidFill>
              </a:defRPr>
            </a:lvl2pPr>
            <a:lvl3pPr marL="1143000" indent="-228600">
              <a:lnSpc>
                <a:spcPct val="150000"/>
              </a:lnSpc>
              <a:buClr>
                <a:schemeClr val="bg1"/>
              </a:buClr>
              <a:buFont typeface="System Font Regular"/>
              <a:buChar char="⁃"/>
              <a:defRPr sz="1800">
                <a:solidFill>
                  <a:srgbClr val="02506F"/>
                </a:solidFill>
              </a:defRPr>
            </a:lvl3pPr>
            <a:lvl4pPr marL="1600200" indent="-228600">
              <a:lnSpc>
                <a:spcPct val="150000"/>
              </a:lnSpc>
              <a:buClr>
                <a:schemeClr val="bg1"/>
              </a:buClr>
              <a:buFont typeface="System Font Regular"/>
              <a:buChar char="⁃"/>
              <a:defRPr sz="1600">
                <a:solidFill>
                  <a:srgbClr val="02506F"/>
                </a:solidFill>
              </a:defRPr>
            </a:lvl4pPr>
            <a:lvl5pPr marL="2057400" indent="-228600">
              <a:lnSpc>
                <a:spcPct val="150000"/>
              </a:lnSpc>
              <a:buClr>
                <a:schemeClr val="bg1"/>
              </a:buClr>
              <a:buFont typeface="System Font Regular"/>
              <a:buChar char="⁃"/>
              <a:defRPr sz="1600">
                <a:solidFill>
                  <a:srgbClr val="02506F"/>
                </a:solidFill>
              </a:defRPr>
            </a:lvl5pPr>
          </a:lstStyle>
          <a:p>
            <a:pPr lvl="0"/>
            <a:r>
              <a:rPr lang="en-US" dirty="0"/>
              <a:t>Supporting copy can go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 semper dictum diam, vitae fermentum </a:t>
            </a:r>
            <a:r>
              <a:rPr lang="en-US" dirty="0" err="1"/>
              <a:t>purus</a:t>
            </a:r>
            <a:r>
              <a:rPr lang="en-US" dirty="0"/>
              <a:t> pulvinar </a:t>
            </a:r>
            <a:r>
              <a:rPr lang="en-US" dirty="0" err="1"/>
              <a:t>eu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347631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78CEB55-E821-5228-1C02-AB5DA61C111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87006" y="-10508"/>
            <a:ext cx="5904995" cy="6721475"/>
          </a:xfrm>
          <a:custGeom>
            <a:avLst/>
            <a:gdLst>
              <a:gd name="connsiteX0" fmla="*/ 1310924 w 5904995"/>
              <a:gd name="connsiteY0" fmla="*/ 0 h 6721475"/>
              <a:gd name="connsiteX1" fmla="*/ 5904995 w 5904995"/>
              <a:gd name="connsiteY1" fmla="*/ 0 h 6721475"/>
              <a:gd name="connsiteX2" fmla="*/ 5904995 w 5904995"/>
              <a:gd name="connsiteY2" fmla="*/ 6116465 h 6721475"/>
              <a:gd name="connsiteX3" fmla="*/ 5827957 w 5904995"/>
              <a:gd name="connsiteY3" fmla="*/ 6165853 h 6721475"/>
              <a:gd name="connsiteX4" fmla="*/ 3837878 w 5904995"/>
              <a:gd name="connsiteY4" fmla="*/ 6721475 h 6721475"/>
              <a:gd name="connsiteX5" fmla="*/ 0 w 5904995"/>
              <a:gd name="connsiteY5" fmla="*/ 2883597 h 6721475"/>
              <a:gd name="connsiteX6" fmla="*/ 1124089 w 5904995"/>
              <a:gd name="connsiteY6" fmla="*/ 169808 h 672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04995" h="6721475">
                <a:moveTo>
                  <a:pt x="1310924" y="0"/>
                </a:moveTo>
                <a:lnTo>
                  <a:pt x="5904995" y="0"/>
                </a:lnTo>
                <a:lnTo>
                  <a:pt x="5904995" y="6116465"/>
                </a:lnTo>
                <a:lnTo>
                  <a:pt x="5827957" y="6165853"/>
                </a:lnTo>
                <a:cubicBezTo>
                  <a:pt x="5247682" y="6518437"/>
                  <a:pt x="4566491" y="6721475"/>
                  <a:pt x="3837878" y="6721475"/>
                </a:cubicBezTo>
                <a:cubicBezTo>
                  <a:pt x="1718277" y="6721475"/>
                  <a:pt x="0" y="5003198"/>
                  <a:pt x="0" y="2883597"/>
                </a:cubicBezTo>
                <a:cubicBezTo>
                  <a:pt x="0" y="1823797"/>
                  <a:pt x="429570" y="864327"/>
                  <a:pt x="1124089" y="169808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0" indent="0">
              <a:buNone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F5CB61-356C-2F4E-F2BD-B6938E9C6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9E17D4-4431-A001-119A-9CC41457D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C1354A7E-0BC3-A640-8187-05F946131B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8A19F37-AD4C-F46D-9F1C-3674945095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70527"/>
            <a:ext cx="5049287" cy="1009652"/>
          </a:xfrm>
        </p:spPr>
        <p:txBody>
          <a:bodyPr anchor="t">
            <a:normAutofit/>
          </a:bodyPr>
          <a:lstStyle>
            <a:lvl1pPr>
              <a:defRPr sz="3200">
                <a:latin typeface="+mn-lt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Circular image crop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110FB1C-975A-76D2-9498-47EF3C121F4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213807"/>
            <a:ext cx="5052461" cy="3145593"/>
          </a:xfrm>
        </p:spPr>
        <p:txBody>
          <a:bodyPr/>
          <a:lstStyle>
            <a:lvl1pPr marL="0" indent="0">
              <a:lnSpc>
                <a:spcPct val="125000"/>
              </a:lnSpc>
              <a:buClr>
                <a:schemeClr val="bg1"/>
              </a:buClr>
              <a:buFontTx/>
              <a:buNone/>
              <a:defRPr sz="1800">
                <a:solidFill>
                  <a:srgbClr val="6E7780"/>
                </a:solidFill>
                <a:latin typeface="+mn-lt"/>
                <a:cs typeface="Calibri" panose="020F0502020204030204" pitchFamily="34" charset="0"/>
              </a:defRPr>
            </a:lvl1pPr>
            <a:lvl2pPr>
              <a:lnSpc>
                <a:spcPct val="150000"/>
              </a:lnSpc>
              <a:buClr>
                <a:schemeClr val="bg1"/>
              </a:buClr>
              <a:defRPr sz="2000">
                <a:solidFill>
                  <a:srgbClr val="02506F"/>
                </a:solidFill>
              </a:defRPr>
            </a:lvl2pPr>
            <a:lvl3pPr marL="1143000" indent="-228600">
              <a:lnSpc>
                <a:spcPct val="150000"/>
              </a:lnSpc>
              <a:buClr>
                <a:schemeClr val="bg1"/>
              </a:buClr>
              <a:buFont typeface="System Font Regular"/>
              <a:buChar char="⁃"/>
              <a:defRPr sz="1800">
                <a:solidFill>
                  <a:srgbClr val="02506F"/>
                </a:solidFill>
              </a:defRPr>
            </a:lvl3pPr>
            <a:lvl4pPr marL="1600200" indent="-228600">
              <a:lnSpc>
                <a:spcPct val="150000"/>
              </a:lnSpc>
              <a:buClr>
                <a:schemeClr val="bg1"/>
              </a:buClr>
              <a:buFont typeface="System Font Regular"/>
              <a:buChar char="⁃"/>
              <a:defRPr sz="1600">
                <a:solidFill>
                  <a:srgbClr val="02506F"/>
                </a:solidFill>
              </a:defRPr>
            </a:lvl4pPr>
            <a:lvl5pPr marL="2057400" indent="-228600">
              <a:lnSpc>
                <a:spcPct val="150000"/>
              </a:lnSpc>
              <a:buClr>
                <a:schemeClr val="bg1"/>
              </a:buClr>
              <a:buFont typeface="System Font Regular"/>
              <a:buChar char="⁃"/>
              <a:defRPr sz="1600">
                <a:solidFill>
                  <a:srgbClr val="02506F"/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 semper dictum diam, vitae fermentum </a:t>
            </a:r>
            <a:r>
              <a:rPr lang="en-US" dirty="0" err="1"/>
              <a:t>purus</a:t>
            </a:r>
            <a:r>
              <a:rPr lang="en-US" dirty="0"/>
              <a:t> pulvinar </a:t>
            </a:r>
            <a:r>
              <a:rPr lang="en-US" dirty="0" err="1"/>
              <a:t>eu</a:t>
            </a:r>
            <a:r>
              <a:rPr lang="en-US" dirty="0"/>
              <a:t>. Sed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mi </a:t>
            </a:r>
            <a:r>
              <a:rPr lang="en-US" dirty="0" err="1"/>
              <a:t>tristique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efficitur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. Ut sed </a:t>
            </a:r>
            <a:r>
              <a:rPr lang="en-US" dirty="0" err="1"/>
              <a:t>quam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,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, pharetra </a:t>
            </a:r>
            <a:r>
              <a:rPr lang="en-US" dirty="0" err="1"/>
              <a:t>enim</a:t>
            </a:r>
            <a:r>
              <a:rPr lang="en-US" dirty="0"/>
              <a:t>. Aenean vitae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, id </a:t>
            </a:r>
            <a:r>
              <a:rPr lang="en-US" dirty="0" err="1"/>
              <a:t>hendrerit</a:t>
            </a:r>
            <a:r>
              <a:rPr lang="en-US" dirty="0"/>
              <a:t> ipsum. </a:t>
            </a:r>
            <a:r>
              <a:rPr lang="en-US" dirty="0" err="1"/>
              <a:t>Aliquam</a:t>
            </a:r>
            <a:r>
              <a:rPr lang="en-US" dirty="0"/>
              <a:t> in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. 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4A229BF0-5046-F514-95CE-69574CBFAA41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39788" y="1681163"/>
            <a:ext cx="5049287" cy="500615"/>
          </a:xfrm>
        </p:spPr>
        <p:txBody>
          <a:bodyPr anchor="b">
            <a:normAutofit/>
          </a:bodyPr>
          <a:lstStyle>
            <a:lvl1pPr marL="0" indent="0">
              <a:buNone/>
              <a:defRPr sz="1800" b="1" i="0">
                <a:solidFill>
                  <a:schemeClr val="accent1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Subhead in blue 18pt or larger</a:t>
            </a:r>
          </a:p>
        </p:txBody>
      </p:sp>
    </p:spTree>
    <p:extLst>
      <p:ext uri="{BB962C8B-B14F-4D97-AF65-F5344CB8AC3E}">
        <p14:creationId xmlns:p14="http://schemas.microsoft.com/office/powerpoint/2010/main" val="14931180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/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FC4F73F-1D30-1594-8287-AA47A1A138EE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8476866" y="4625111"/>
            <a:ext cx="3296034" cy="2300357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F5CB61-356C-2F4E-F2BD-B6938E9C6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9E17D4-4431-A001-119A-9CC41457D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C1354A7E-0BC3-A640-8187-05F946131B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8A19F37-AD4C-F46D-9F1C-3674945095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81037"/>
            <a:ext cx="5049287" cy="1009652"/>
          </a:xfrm>
        </p:spPr>
        <p:txBody>
          <a:bodyPr anchor="t">
            <a:normAutofit/>
          </a:bodyPr>
          <a:lstStyle>
            <a:lvl1pPr>
              <a:defRPr sz="3200">
                <a:latin typeface="+mn-lt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Half-page 1 image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110FB1C-975A-76D2-9498-47EF3C121F4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213807"/>
            <a:ext cx="5052461" cy="3145593"/>
          </a:xfrm>
        </p:spPr>
        <p:txBody>
          <a:bodyPr>
            <a:normAutofit/>
          </a:bodyPr>
          <a:lstStyle>
            <a:lvl1pPr marL="0" indent="0">
              <a:lnSpc>
                <a:spcPct val="125000"/>
              </a:lnSpc>
              <a:buClr>
                <a:schemeClr val="bg1"/>
              </a:buClr>
              <a:buFontTx/>
              <a:buNone/>
              <a:defRPr sz="1800">
                <a:solidFill>
                  <a:srgbClr val="6E7780"/>
                </a:solidFill>
                <a:latin typeface="+mn-lt"/>
                <a:cs typeface="Calibri" panose="020F0502020204030204" pitchFamily="34" charset="0"/>
              </a:defRPr>
            </a:lvl1pPr>
            <a:lvl2pPr>
              <a:lnSpc>
                <a:spcPct val="150000"/>
              </a:lnSpc>
              <a:buClr>
                <a:schemeClr val="bg1"/>
              </a:buClr>
              <a:defRPr sz="2000">
                <a:solidFill>
                  <a:srgbClr val="02506F"/>
                </a:solidFill>
              </a:defRPr>
            </a:lvl2pPr>
            <a:lvl3pPr marL="1143000" indent="-228600">
              <a:lnSpc>
                <a:spcPct val="150000"/>
              </a:lnSpc>
              <a:buClr>
                <a:schemeClr val="bg1"/>
              </a:buClr>
              <a:buFont typeface="System Font Regular"/>
              <a:buChar char="⁃"/>
              <a:defRPr sz="1800">
                <a:solidFill>
                  <a:srgbClr val="02506F"/>
                </a:solidFill>
              </a:defRPr>
            </a:lvl3pPr>
            <a:lvl4pPr marL="1600200" indent="-228600">
              <a:lnSpc>
                <a:spcPct val="150000"/>
              </a:lnSpc>
              <a:buClr>
                <a:schemeClr val="bg1"/>
              </a:buClr>
              <a:buFont typeface="System Font Regular"/>
              <a:buChar char="⁃"/>
              <a:defRPr sz="1600">
                <a:solidFill>
                  <a:srgbClr val="02506F"/>
                </a:solidFill>
              </a:defRPr>
            </a:lvl4pPr>
            <a:lvl5pPr marL="2057400" indent="-228600">
              <a:lnSpc>
                <a:spcPct val="150000"/>
              </a:lnSpc>
              <a:buClr>
                <a:schemeClr val="bg1"/>
              </a:buClr>
              <a:buFont typeface="System Font Regular"/>
              <a:buChar char="⁃"/>
              <a:defRPr sz="1600">
                <a:solidFill>
                  <a:srgbClr val="02506F"/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 semper dictum diam, vitae fermentum </a:t>
            </a:r>
            <a:r>
              <a:rPr lang="en-US" dirty="0" err="1"/>
              <a:t>purus</a:t>
            </a:r>
            <a:r>
              <a:rPr lang="en-US" dirty="0"/>
              <a:t> pulvinar </a:t>
            </a:r>
            <a:r>
              <a:rPr lang="en-US" dirty="0" err="1"/>
              <a:t>eu</a:t>
            </a:r>
            <a:r>
              <a:rPr lang="en-US" dirty="0"/>
              <a:t>. Sed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mi </a:t>
            </a:r>
            <a:r>
              <a:rPr lang="en-US" dirty="0" err="1"/>
              <a:t>tristique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efficitur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. Ut sed </a:t>
            </a:r>
            <a:r>
              <a:rPr lang="en-US" dirty="0" err="1"/>
              <a:t>quam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,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, pharetra </a:t>
            </a:r>
            <a:r>
              <a:rPr lang="en-US" dirty="0" err="1"/>
              <a:t>enim</a:t>
            </a:r>
            <a:r>
              <a:rPr lang="en-US" dirty="0"/>
              <a:t>. Aenean vitae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, id </a:t>
            </a:r>
            <a:r>
              <a:rPr lang="en-US" dirty="0" err="1"/>
              <a:t>hendrerit</a:t>
            </a:r>
            <a:r>
              <a:rPr lang="en-US" dirty="0"/>
              <a:t> ipsum. </a:t>
            </a:r>
            <a:r>
              <a:rPr lang="en-US" dirty="0" err="1"/>
              <a:t>Aliquam</a:t>
            </a:r>
            <a:r>
              <a:rPr lang="en-US" dirty="0"/>
              <a:t> in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.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4A229BF0-5046-F514-95CE-69574CBFAA41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39788" y="1681163"/>
            <a:ext cx="5049287" cy="500615"/>
          </a:xfrm>
        </p:spPr>
        <p:txBody>
          <a:bodyPr anchor="b">
            <a:normAutofit/>
          </a:bodyPr>
          <a:lstStyle>
            <a:lvl1pPr marL="0" indent="0">
              <a:buNone/>
              <a:defRPr sz="1800" b="1" i="0">
                <a:solidFill>
                  <a:schemeClr val="accent1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Subhead in blue 18pt or larger</a:t>
            </a:r>
          </a:p>
        </p:txBody>
      </p:sp>
      <p:sp>
        <p:nvSpPr>
          <p:cNvPr id="3" name="Picture Placeholder 11">
            <a:extLst>
              <a:ext uri="{FF2B5EF4-FFF2-40B4-BE49-F238E27FC236}">
                <a16:creationId xmlns:a16="http://schemas.microsoft.com/office/drawing/2014/main" id="{2E31DD51-A6EC-36B0-C275-02FB61C908A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05600" y="0"/>
            <a:ext cx="5486399" cy="6858000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422697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/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FC4F73F-1D30-1594-8287-AA47A1A138EE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8476866" y="4625111"/>
            <a:ext cx="3296034" cy="2300357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F5CB61-356C-2F4E-F2BD-B6938E9C6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9E17D4-4431-A001-119A-9CC41457D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C1354A7E-0BC3-A640-8187-05F946131B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8A19F37-AD4C-F46D-9F1C-3674945095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81037"/>
            <a:ext cx="5049287" cy="1009652"/>
          </a:xfrm>
        </p:spPr>
        <p:txBody>
          <a:bodyPr anchor="t">
            <a:normAutofit/>
          </a:bodyPr>
          <a:lstStyle>
            <a:lvl1pPr>
              <a:defRPr sz="3200">
                <a:latin typeface="+mn-lt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Half-page 2 images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110FB1C-975A-76D2-9498-47EF3C121F4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213807"/>
            <a:ext cx="5052461" cy="3145593"/>
          </a:xfrm>
        </p:spPr>
        <p:txBody>
          <a:bodyPr>
            <a:normAutofit/>
          </a:bodyPr>
          <a:lstStyle>
            <a:lvl1pPr marL="0" indent="0">
              <a:lnSpc>
                <a:spcPct val="125000"/>
              </a:lnSpc>
              <a:buClr>
                <a:schemeClr val="bg1"/>
              </a:buClr>
              <a:buFontTx/>
              <a:buNone/>
              <a:defRPr sz="1800">
                <a:solidFill>
                  <a:srgbClr val="6E7780"/>
                </a:solidFill>
                <a:latin typeface="+mn-lt"/>
                <a:cs typeface="Calibri" panose="020F0502020204030204" pitchFamily="34" charset="0"/>
              </a:defRPr>
            </a:lvl1pPr>
            <a:lvl2pPr>
              <a:lnSpc>
                <a:spcPct val="150000"/>
              </a:lnSpc>
              <a:buClr>
                <a:schemeClr val="bg1"/>
              </a:buClr>
              <a:defRPr sz="2000">
                <a:solidFill>
                  <a:srgbClr val="02506F"/>
                </a:solidFill>
              </a:defRPr>
            </a:lvl2pPr>
            <a:lvl3pPr marL="1143000" indent="-228600">
              <a:lnSpc>
                <a:spcPct val="150000"/>
              </a:lnSpc>
              <a:buClr>
                <a:schemeClr val="bg1"/>
              </a:buClr>
              <a:buFont typeface="System Font Regular"/>
              <a:buChar char="⁃"/>
              <a:defRPr sz="1800">
                <a:solidFill>
                  <a:srgbClr val="02506F"/>
                </a:solidFill>
              </a:defRPr>
            </a:lvl3pPr>
            <a:lvl4pPr marL="1600200" indent="-228600">
              <a:lnSpc>
                <a:spcPct val="150000"/>
              </a:lnSpc>
              <a:buClr>
                <a:schemeClr val="bg1"/>
              </a:buClr>
              <a:buFont typeface="System Font Regular"/>
              <a:buChar char="⁃"/>
              <a:defRPr sz="1600">
                <a:solidFill>
                  <a:srgbClr val="02506F"/>
                </a:solidFill>
              </a:defRPr>
            </a:lvl4pPr>
            <a:lvl5pPr marL="2057400" indent="-228600">
              <a:lnSpc>
                <a:spcPct val="150000"/>
              </a:lnSpc>
              <a:buClr>
                <a:schemeClr val="bg1"/>
              </a:buClr>
              <a:buFont typeface="System Font Regular"/>
              <a:buChar char="⁃"/>
              <a:defRPr sz="1600">
                <a:solidFill>
                  <a:srgbClr val="02506F"/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 semper dictum diam, vitae fermentum </a:t>
            </a:r>
            <a:r>
              <a:rPr lang="en-US" dirty="0" err="1"/>
              <a:t>purus</a:t>
            </a:r>
            <a:r>
              <a:rPr lang="en-US" dirty="0"/>
              <a:t> pulvinar </a:t>
            </a:r>
            <a:r>
              <a:rPr lang="en-US" dirty="0" err="1"/>
              <a:t>eu</a:t>
            </a:r>
            <a:r>
              <a:rPr lang="en-US" dirty="0"/>
              <a:t>. Sed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mi </a:t>
            </a:r>
            <a:r>
              <a:rPr lang="en-US" dirty="0" err="1"/>
              <a:t>tristique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efficitur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. Ut sed </a:t>
            </a:r>
            <a:r>
              <a:rPr lang="en-US" dirty="0" err="1"/>
              <a:t>quam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,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, pharetra </a:t>
            </a:r>
            <a:r>
              <a:rPr lang="en-US" dirty="0" err="1"/>
              <a:t>enim</a:t>
            </a:r>
            <a:r>
              <a:rPr lang="en-US" dirty="0"/>
              <a:t>. Aenean vitae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, id </a:t>
            </a:r>
            <a:r>
              <a:rPr lang="en-US" dirty="0" err="1"/>
              <a:t>hendrerit</a:t>
            </a:r>
            <a:r>
              <a:rPr lang="en-US" dirty="0"/>
              <a:t> ipsum. </a:t>
            </a:r>
            <a:r>
              <a:rPr lang="en-US" dirty="0" err="1"/>
              <a:t>Aliquam</a:t>
            </a:r>
            <a:r>
              <a:rPr lang="en-US" dirty="0"/>
              <a:t> in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.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4A229BF0-5046-F514-95CE-69574CBFAA41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39788" y="1681163"/>
            <a:ext cx="5049287" cy="500615"/>
          </a:xfrm>
        </p:spPr>
        <p:txBody>
          <a:bodyPr anchor="b">
            <a:normAutofit/>
          </a:bodyPr>
          <a:lstStyle>
            <a:lvl1pPr marL="0" indent="0">
              <a:buNone/>
              <a:defRPr sz="1800" b="1" i="0">
                <a:solidFill>
                  <a:schemeClr val="accent1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Subhead in blue 18pt or larger</a:t>
            </a:r>
          </a:p>
        </p:txBody>
      </p:sp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E099FF84-CE28-F46E-54E9-2EC93D88618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05600" y="0"/>
            <a:ext cx="5486399" cy="3402012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CF3E4C35-22FB-0E5A-B140-F9C73E185D7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05599" y="3455988"/>
            <a:ext cx="5486399" cy="3402012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166492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t w/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FC4F73F-1D30-1594-8287-AA47A1A138EE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8476866" y="4625111"/>
            <a:ext cx="3296034" cy="2300357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F5CB61-356C-2F4E-F2BD-B6938E9C6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9E17D4-4431-A001-119A-9CC41457D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C1354A7E-0BC3-A640-8187-05F946131B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8A19F37-AD4C-F46D-9F1C-3674945095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81037"/>
            <a:ext cx="5049287" cy="1009652"/>
          </a:xfrm>
        </p:spPr>
        <p:txBody>
          <a:bodyPr anchor="t">
            <a:normAutofit/>
          </a:bodyPr>
          <a:lstStyle>
            <a:lvl1pPr>
              <a:defRPr sz="3200">
                <a:latin typeface="+mn-lt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Half-page 4 images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110FB1C-975A-76D2-9498-47EF3C121F4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213807"/>
            <a:ext cx="5052461" cy="3145593"/>
          </a:xfrm>
        </p:spPr>
        <p:txBody>
          <a:bodyPr>
            <a:normAutofit/>
          </a:bodyPr>
          <a:lstStyle>
            <a:lvl1pPr marL="0" indent="0">
              <a:lnSpc>
                <a:spcPct val="125000"/>
              </a:lnSpc>
              <a:buClr>
                <a:schemeClr val="bg1"/>
              </a:buClr>
              <a:buFontTx/>
              <a:buNone/>
              <a:defRPr sz="1800">
                <a:solidFill>
                  <a:srgbClr val="6E7780"/>
                </a:solidFill>
                <a:latin typeface="+mn-lt"/>
                <a:cs typeface="Calibri" panose="020F0502020204030204" pitchFamily="34" charset="0"/>
              </a:defRPr>
            </a:lvl1pPr>
            <a:lvl2pPr>
              <a:lnSpc>
                <a:spcPct val="150000"/>
              </a:lnSpc>
              <a:buClr>
                <a:schemeClr val="bg1"/>
              </a:buClr>
              <a:defRPr sz="2000">
                <a:solidFill>
                  <a:srgbClr val="02506F"/>
                </a:solidFill>
              </a:defRPr>
            </a:lvl2pPr>
            <a:lvl3pPr marL="1143000" indent="-228600">
              <a:lnSpc>
                <a:spcPct val="150000"/>
              </a:lnSpc>
              <a:buClr>
                <a:schemeClr val="bg1"/>
              </a:buClr>
              <a:buFont typeface="System Font Regular"/>
              <a:buChar char="⁃"/>
              <a:defRPr sz="1800">
                <a:solidFill>
                  <a:srgbClr val="02506F"/>
                </a:solidFill>
              </a:defRPr>
            </a:lvl3pPr>
            <a:lvl4pPr marL="1600200" indent="-228600">
              <a:lnSpc>
                <a:spcPct val="150000"/>
              </a:lnSpc>
              <a:buClr>
                <a:schemeClr val="bg1"/>
              </a:buClr>
              <a:buFont typeface="System Font Regular"/>
              <a:buChar char="⁃"/>
              <a:defRPr sz="1600">
                <a:solidFill>
                  <a:srgbClr val="02506F"/>
                </a:solidFill>
              </a:defRPr>
            </a:lvl4pPr>
            <a:lvl5pPr marL="2057400" indent="-228600">
              <a:lnSpc>
                <a:spcPct val="150000"/>
              </a:lnSpc>
              <a:buClr>
                <a:schemeClr val="bg1"/>
              </a:buClr>
              <a:buFont typeface="System Font Regular"/>
              <a:buChar char="⁃"/>
              <a:defRPr sz="1600">
                <a:solidFill>
                  <a:srgbClr val="02506F"/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 semper dictum diam, vitae fermentum </a:t>
            </a:r>
            <a:r>
              <a:rPr lang="en-US" dirty="0" err="1"/>
              <a:t>purus</a:t>
            </a:r>
            <a:r>
              <a:rPr lang="en-US" dirty="0"/>
              <a:t> pulvinar </a:t>
            </a:r>
            <a:r>
              <a:rPr lang="en-US" dirty="0" err="1"/>
              <a:t>eu</a:t>
            </a:r>
            <a:r>
              <a:rPr lang="en-US" dirty="0"/>
              <a:t>. Sed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mi </a:t>
            </a:r>
            <a:r>
              <a:rPr lang="en-US" dirty="0" err="1"/>
              <a:t>tristique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efficitur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. Ut sed </a:t>
            </a:r>
            <a:r>
              <a:rPr lang="en-US" dirty="0" err="1"/>
              <a:t>quam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,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, pharetra </a:t>
            </a:r>
            <a:r>
              <a:rPr lang="en-US" dirty="0" err="1"/>
              <a:t>enim</a:t>
            </a:r>
            <a:r>
              <a:rPr lang="en-US" dirty="0"/>
              <a:t>. Aenean vitae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, id </a:t>
            </a:r>
            <a:r>
              <a:rPr lang="en-US" dirty="0" err="1"/>
              <a:t>hendrerit</a:t>
            </a:r>
            <a:r>
              <a:rPr lang="en-US" dirty="0"/>
              <a:t> ipsum. </a:t>
            </a:r>
            <a:r>
              <a:rPr lang="en-US" dirty="0" err="1"/>
              <a:t>Aliquam</a:t>
            </a:r>
            <a:r>
              <a:rPr lang="en-US" dirty="0"/>
              <a:t> in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.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4A229BF0-5046-F514-95CE-69574CBFAA41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39788" y="1681163"/>
            <a:ext cx="5049287" cy="500615"/>
          </a:xfrm>
        </p:spPr>
        <p:txBody>
          <a:bodyPr anchor="b">
            <a:normAutofit/>
          </a:bodyPr>
          <a:lstStyle>
            <a:lvl1pPr marL="0" indent="0">
              <a:buNone/>
              <a:defRPr sz="1800" b="1" i="0">
                <a:solidFill>
                  <a:schemeClr val="accent1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Subhead in blue 18pt or larger</a:t>
            </a:r>
          </a:p>
        </p:txBody>
      </p:sp>
      <p:sp>
        <p:nvSpPr>
          <p:cNvPr id="3" name="Picture Placeholder 11">
            <a:extLst>
              <a:ext uri="{FF2B5EF4-FFF2-40B4-BE49-F238E27FC236}">
                <a16:creationId xmlns:a16="http://schemas.microsoft.com/office/drawing/2014/main" id="{F050581C-8AD3-D0FA-4705-31DD1743916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05599" y="-24303"/>
            <a:ext cx="2731232" cy="3426315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Picture Placeholder 11">
            <a:extLst>
              <a:ext uri="{FF2B5EF4-FFF2-40B4-BE49-F238E27FC236}">
                <a16:creationId xmlns:a16="http://schemas.microsoft.com/office/drawing/2014/main" id="{3FC7489C-7B96-BCD1-F10D-889D7138B7A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05598" y="3429000"/>
            <a:ext cx="2731232" cy="3426315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Picture Placeholder 11">
            <a:extLst>
              <a:ext uri="{FF2B5EF4-FFF2-40B4-BE49-F238E27FC236}">
                <a16:creationId xmlns:a16="http://schemas.microsoft.com/office/drawing/2014/main" id="{43D43D01-4A19-9CFA-2914-82746584DBB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461560" y="-24303"/>
            <a:ext cx="2731232" cy="3426315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43E64453-F745-9B9E-0F96-4C66F469AF1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461559" y="3429000"/>
            <a:ext cx="2731232" cy="3426315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0433134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ll-out or big quo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1">
            <a:extLst>
              <a:ext uri="{FF2B5EF4-FFF2-40B4-BE49-F238E27FC236}">
                <a16:creationId xmlns:a16="http://schemas.microsoft.com/office/drawing/2014/main" id="{396B396E-88CC-9D0C-AEBD-0C03C877D87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8092"/>
            <a:ext cx="12191999" cy="7008312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8A19F37-AD4C-F46D-9F1C-3674945095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530136"/>
            <a:ext cx="5961993" cy="1633478"/>
          </a:xfrm>
        </p:spPr>
        <p:txBody>
          <a:bodyPr anchor="ctr">
            <a:normAutofit/>
          </a:bodyPr>
          <a:lstStyle>
            <a:lvl1pPr>
              <a:defRPr sz="4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MCO Delivering the Orlando Experience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4A229BF0-5046-F514-95CE-69574CBFAA41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39788" y="1029521"/>
            <a:ext cx="5049287" cy="500615"/>
          </a:xfrm>
        </p:spPr>
        <p:txBody>
          <a:bodyPr anchor="ctr">
            <a:normAutofit/>
          </a:bodyPr>
          <a:lstStyle>
            <a:lvl1pPr marL="0" indent="0">
              <a:buNone/>
              <a:defRPr sz="1800"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This is a call-out or big quote:</a:t>
            </a:r>
          </a:p>
        </p:txBody>
      </p:sp>
    </p:spTree>
    <p:extLst>
      <p:ext uri="{BB962C8B-B14F-4D97-AF65-F5344CB8AC3E}">
        <p14:creationId xmlns:p14="http://schemas.microsoft.com/office/powerpoint/2010/main" val="18151419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Blank slide - no footer and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613D5-1640-390D-C8D2-5DCAD7185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solidFill>
                  <a:srgbClr val="02506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159819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 slide - w/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34C5228-3248-80F2-EA0C-9EF9BE507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19FD56-4DBF-DDB2-2C55-D3C629C1C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88825" y="6356350"/>
            <a:ext cx="4950230" cy="365125"/>
          </a:xfrm>
        </p:spPr>
        <p:txBody>
          <a:bodyPr/>
          <a:lstStyle/>
          <a:p>
            <a:r>
              <a:rPr lang="en-US"/>
              <a:t>Title Goes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E394ED-C0FE-BC16-6E48-047C42B53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9055" y="6356350"/>
            <a:ext cx="443344" cy="365125"/>
          </a:xfrm>
        </p:spPr>
        <p:txBody>
          <a:bodyPr/>
          <a:lstStyle/>
          <a:p>
            <a:fld id="{C1354A7E-0BC3-A640-8187-05F946131B65}" type="slidenum">
              <a:rPr lang="en-US" smtClean="0"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F07B910-4F6E-635B-6970-38B2BB27C239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17491" y="5393267"/>
            <a:ext cx="2295041" cy="147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8620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4BA24-1076-69A7-3B50-43547FE58A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4573040" cy="1600200"/>
          </a:xfrm>
        </p:spPr>
        <p:txBody>
          <a:bodyPr anchor="b"/>
          <a:lstStyle>
            <a:lvl1pPr>
              <a:defRPr sz="3200">
                <a:solidFill>
                  <a:srgbClr val="02506F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One column with bulleted list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5BEDFA-B746-CCCD-0B9F-306968EFC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7C9F27-95D3-C14E-32C0-D4FD8E402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C1354A7E-0BC3-A640-8187-05F946131B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EDB824B-9AC5-78AC-B497-EE058F3B131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0" y="1775791"/>
            <a:ext cx="5486399" cy="5082209"/>
          </a:xfrm>
        </p:spPr>
        <p:txBody>
          <a:bodyPr/>
          <a:lstStyle>
            <a:lvl1pPr marL="285750" indent="-285750">
              <a:lnSpc>
                <a:spcPct val="100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2400" b="1" i="0">
                <a:solidFill>
                  <a:srgbClr val="6E7780"/>
                </a:solidFill>
                <a:latin typeface="+mn-lt"/>
                <a:cs typeface="Calibri" panose="020F0502020204030204" pitchFamily="34" charset="0"/>
              </a:defRPr>
            </a:lvl1pPr>
            <a:lvl2pPr>
              <a:lnSpc>
                <a:spcPct val="150000"/>
              </a:lnSpc>
              <a:buClr>
                <a:schemeClr val="tx2"/>
              </a:buClr>
              <a:defRPr sz="2000">
                <a:solidFill>
                  <a:srgbClr val="6E7780"/>
                </a:solidFill>
                <a:latin typeface="+mn-lt"/>
                <a:cs typeface="Calibri" panose="020F0502020204030204" pitchFamily="34" charset="0"/>
              </a:defRPr>
            </a:lvl2pPr>
            <a:lvl3pPr marL="1143000" indent="-228600">
              <a:lnSpc>
                <a:spcPct val="150000"/>
              </a:lnSpc>
              <a:buClr>
                <a:schemeClr val="accent4"/>
              </a:buClr>
              <a:buFont typeface="Arial" panose="020B0604020202020204" pitchFamily="34" charset="0"/>
              <a:buChar char="•"/>
              <a:defRPr sz="1800">
                <a:solidFill>
                  <a:srgbClr val="6E7780"/>
                </a:solidFill>
                <a:latin typeface="+mn-lt"/>
                <a:cs typeface="Calibri" panose="020F0502020204030204" pitchFamily="34" charset="0"/>
              </a:defRPr>
            </a:lvl3pPr>
            <a:lvl4pPr marL="1600200" indent="-228600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6E7780"/>
                </a:solidFill>
                <a:latin typeface="+mn-lt"/>
                <a:cs typeface="Calibri" panose="020F0502020204030204" pitchFamily="34" charset="0"/>
              </a:defRPr>
            </a:lvl4pPr>
            <a:lvl5pPr marL="2057400" indent="-228600">
              <a:lnSpc>
                <a:spcPct val="150000"/>
              </a:lnSpc>
              <a:buClr>
                <a:schemeClr val="accent5"/>
              </a:buClr>
              <a:buFont typeface="Arial" panose="020B0604020202020204" pitchFamily="34" charset="0"/>
              <a:buChar char="•"/>
              <a:defRPr sz="1600">
                <a:solidFill>
                  <a:srgbClr val="6E7780"/>
                </a:solidFill>
                <a:latin typeface="+mn-lt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B16C0AC-7C42-8383-67EB-5CF6C8615F6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38201" y="2827283"/>
            <a:ext cx="4784834" cy="2515184"/>
          </a:xfrm>
        </p:spPr>
        <p:txBody>
          <a:bodyPr/>
          <a:lstStyle>
            <a:lvl1pPr marL="0" indent="0">
              <a:lnSpc>
                <a:spcPct val="125000"/>
              </a:lnSpc>
              <a:buClr>
                <a:schemeClr val="bg1"/>
              </a:buClr>
              <a:buFontTx/>
              <a:buNone/>
              <a:defRPr sz="1800">
                <a:solidFill>
                  <a:srgbClr val="6E7780"/>
                </a:solidFill>
                <a:latin typeface="+mn-lt"/>
                <a:cs typeface="Calibri" panose="020F0502020204030204" pitchFamily="34" charset="0"/>
              </a:defRPr>
            </a:lvl1pPr>
            <a:lvl2pPr>
              <a:lnSpc>
                <a:spcPct val="150000"/>
              </a:lnSpc>
              <a:buClr>
                <a:schemeClr val="bg1"/>
              </a:buClr>
              <a:defRPr sz="2000">
                <a:solidFill>
                  <a:srgbClr val="02506F"/>
                </a:solidFill>
              </a:defRPr>
            </a:lvl2pPr>
            <a:lvl3pPr marL="1143000" indent="-228600">
              <a:lnSpc>
                <a:spcPct val="150000"/>
              </a:lnSpc>
              <a:buClr>
                <a:schemeClr val="bg1"/>
              </a:buClr>
              <a:buFont typeface="System Font Regular"/>
              <a:buChar char="⁃"/>
              <a:defRPr sz="1800">
                <a:solidFill>
                  <a:srgbClr val="02506F"/>
                </a:solidFill>
              </a:defRPr>
            </a:lvl3pPr>
            <a:lvl4pPr marL="1600200" indent="-228600">
              <a:lnSpc>
                <a:spcPct val="150000"/>
              </a:lnSpc>
              <a:buClr>
                <a:schemeClr val="bg1"/>
              </a:buClr>
              <a:buFont typeface="System Font Regular"/>
              <a:buChar char="⁃"/>
              <a:defRPr sz="1600">
                <a:solidFill>
                  <a:srgbClr val="02506F"/>
                </a:solidFill>
              </a:defRPr>
            </a:lvl4pPr>
            <a:lvl5pPr marL="2057400" indent="-228600">
              <a:lnSpc>
                <a:spcPct val="150000"/>
              </a:lnSpc>
              <a:buClr>
                <a:schemeClr val="bg1"/>
              </a:buClr>
              <a:buFont typeface="System Font Regular"/>
              <a:buChar char="⁃"/>
              <a:defRPr sz="1600">
                <a:solidFill>
                  <a:srgbClr val="02506F"/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 semper dictum diam, vitae fermentum </a:t>
            </a:r>
            <a:r>
              <a:rPr lang="en-US" dirty="0" err="1"/>
              <a:t>purus</a:t>
            </a:r>
            <a:r>
              <a:rPr lang="en-US" dirty="0"/>
              <a:t> pulvinar </a:t>
            </a:r>
            <a:r>
              <a:rPr lang="en-US" dirty="0" err="1"/>
              <a:t>eu</a:t>
            </a:r>
            <a:r>
              <a:rPr lang="en-US" dirty="0"/>
              <a:t>. Sed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mi </a:t>
            </a:r>
            <a:r>
              <a:rPr lang="en-US" dirty="0" err="1"/>
              <a:t>tristiqu</a:t>
            </a:r>
            <a:endParaRPr lang="en-US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0E512C7-A958-DBA2-A0F7-499229F74AD7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39788" y="2326668"/>
            <a:ext cx="5049287" cy="500615"/>
          </a:xfrm>
        </p:spPr>
        <p:txBody>
          <a:bodyPr anchor="b">
            <a:normAutofit/>
          </a:bodyPr>
          <a:lstStyle>
            <a:lvl1pPr marL="0" indent="0">
              <a:buNone/>
              <a:defRPr sz="1800" b="1" i="0">
                <a:solidFill>
                  <a:schemeClr val="accent1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Subhead in blue 18pt or larger</a:t>
            </a:r>
          </a:p>
        </p:txBody>
      </p:sp>
    </p:spTree>
    <p:extLst>
      <p:ext uri="{BB962C8B-B14F-4D97-AF65-F5344CB8AC3E}">
        <p14:creationId xmlns:p14="http://schemas.microsoft.com/office/powerpoint/2010/main" val="29040686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/image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4BA24-1076-69A7-3B50-43547FE58A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879358" cy="1600200"/>
          </a:xfrm>
        </p:spPr>
        <p:txBody>
          <a:bodyPr anchor="b"/>
          <a:lstStyle>
            <a:lvl1pPr>
              <a:defRPr sz="3200">
                <a:solidFill>
                  <a:srgbClr val="02506F"/>
                </a:solidFill>
              </a:defRPr>
            </a:lvl1pPr>
          </a:lstStyle>
          <a:p>
            <a:r>
              <a:rPr lang="en-US" dirty="0"/>
              <a:t>One column with picture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5BEDFA-B746-CCCD-0B9F-306968EFC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Title Goes Here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7C9F27-95D3-C14E-32C0-D4FD8E402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54A7E-0BC3-A640-8187-05F946131B6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B16C0AC-7C42-8383-67EB-5CF6C8615F6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38201" y="2057399"/>
            <a:ext cx="3565633" cy="3285067"/>
          </a:xfrm>
        </p:spPr>
        <p:txBody>
          <a:bodyPr/>
          <a:lstStyle>
            <a:lvl1pPr marL="0" indent="0">
              <a:lnSpc>
                <a:spcPct val="125000"/>
              </a:lnSpc>
              <a:buClr>
                <a:schemeClr val="bg1"/>
              </a:buClr>
              <a:buFontTx/>
              <a:buNone/>
              <a:defRPr sz="1800">
                <a:solidFill>
                  <a:srgbClr val="6E7780"/>
                </a:solidFill>
              </a:defRPr>
            </a:lvl1pPr>
            <a:lvl2pPr>
              <a:lnSpc>
                <a:spcPct val="150000"/>
              </a:lnSpc>
              <a:buClr>
                <a:schemeClr val="bg1"/>
              </a:buClr>
              <a:defRPr sz="2000">
                <a:solidFill>
                  <a:srgbClr val="02506F"/>
                </a:solidFill>
              </a:defRPr>
            </a:lvl2pPr>
            <a:lvl3pPr marL="1143000" indent="-228600">
              <a:lnSpc>
                <a:spcPct val="150000"/>
              </a:lnSpc>
              <a:buClr>
                <a:schemeClr val="bg1"/>
              </a:buClr>
              <a:buFont typeface="System Font Regular"/>
              <a:buChar char="⁃"/>
              <a:defRPr sz="1800">
                <a:solidFill>
                  <a:srgbClr val="02506F"/>
                </a:solidFill>
              </a:defRPr>
            </a:lvl3pPr>
            <a:lvl4pPr marL="1600200" indent="-228600">
              <a:lnSpc>
                <a:spcPct val="150000"/>
              </a:lnSpc>
              <a:buClr>
                <a:schemeClr val="bg1"/>
              </a:buClr>
              <a:buFont typeface="System Font Regular"/>
              <a:buChar char="⁃"/>
              <a:defRPr sz="1600">
                <a:solidFill>
                  <a:srgbClr val="02506F"/>
                </a:solidFill>
              </a:defRPr>
            </a:lvl4pPr>
            <a:lvl5pPr marL="2057400" indent="-228600">
              <a:lnSpc>
                <a:spcPct val="150000"/>
              </a:lnSpc>
              <a:buClr>
                <a:schemeClr val="bg1"/>
              </a:buClr>
              <a:buFont typeface="System Font Regular"/>
              <a:buChar char="⁃"/>
              <a:defRPr sz="1600">
                <a:solidFill>
                  <a:srgbClr val="02506F"/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 semper dictum diam, vitae fermentum </a:t>
            </a:r>
            <a:r>
              <a:rPr lang="en-US" dirty="0" err="1"/>
              <a:t>purus</a:t>
            </a:r>
            <a:r>
              <a:rPr lang="en-US" dirty="0"/>
              <a:t> pulvinar </a:t>
            </a:r>
            <a:r>
              <a:rPr lang="en-US" dirty="0" err="1"/>
              <a:t>eu</a:t>
            </a:r>
            <a:r>
              <a:rPr lang="en-US" dirty="0"/>
              <a:t>. Sed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mi </a:t>
            </a:r>
            <a:r>
              <a:rPr lang="en-US" dirty="0" err="1"/>
              <a:t>tristiqu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EF748E-62BF-548E-6939-D095F3A7B2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834759" y="987425"/>
            <a:ext cx="7357241" cy="4873625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376194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- Circular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5FF254E2-5D4B-E95E-227D-3E0E8F4EECD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05600" y="0"/>
            <a:ext cx="5486399" cy="3402012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1A233C-4DAE-CC2D-F17C-98407B83D0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576263"/>
            <a:ext cx="5032922" cy="2852737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Headline in </a:t>
            </a:r>
            <a:br>
              <a:rPr lang="en-US" dirty="0"/>
            </a:br>
            <a:r>
              <a:rPr lang="en-US" dirty="0"/>
              <a:t>dark blue 40pt</a:t>
            </a:r>
            <a:br>
              <a:rPr lang="en-US" dirty="0"/>
            </a:br>
            <a:r>
              <a:rPr lang="en-US" dirty="0"/>
              <a:t>or larger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CA9578-8F84-93E4-2251-56081F0B9E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455988"/>
            <a:ext cx="503292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F5CB61-356C-2F4E-F2BD-B6938E9C6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Title Goes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9E17D4-4431-A001-119A-9CC41457D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54A7E-0BC3-A640-8187-05F946131B65}" type="slidenum">
              <a:rPr lang="en-US" smtClean="0"/>
              <a:t>‹#›</a:t>
            </a:fld>
            <a:endParaRPr lang="en-US"/>
          </a:p>
        </p:txBody>
      </p:sp>
      <p:sp>
        <p:nvSpPr>
          <p:cNvPr id="4" name="Picture Placeholder 11">
            <a:extLst>
              <a:ext uri="{FF2B5EF4-FFF2-40B4-BE49-F238E27FC236}">
                <a16:creationId xmlns:a16="http://schemas.microsoft.com/office/drawing/2014/main" id="{A8C0FBAA-5A85-A3A3-EF5F-28374BD91EB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05599" y="3455988"/>
            <a:ext cx="5486399" cy="3402012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0740184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F6C74-9276-1E4E-F5D0-178FFA63F6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18288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2506F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Headline </a:t>
            </a:r>
            <a:br>
              <a:rPr lang="en-US" dirty="0"/>
            </a:br>
            <a:r>
              <a:rPr lang="en-US" dirty="0"/>
              <a:t>1 image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4CDF38-CDF0-E82B-3E3E-ED3DBA14CF8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3429000"/>
            <a:ext cx="4732337" cy="428625"/>
          </a:xfrm>
        </p:spPr>
        <p:txBody>
          <a:bodyPr>
            <a:noAutofit/>
          </a:bodyPr>
          <a:lstStyle>
            <a:lvl1pPr marL="0" indent="0">
              <a:buNone/>
              <a:defRPr sz="2400" b="1" i="0">
                <a:solidFill>
                  <a:schemeClr val="accent1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Subhead 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D9C3AB-C28D-60E5-59D9-7EAF1EA0B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Title Goes Here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E9A54C-FEC8-A7CE-F57C-E625D11C6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C1354A7E-0BC3-A640-8187-05F946131B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54663A6C-3CB4-7CDE-03E9-FDD3429FAF9D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839788" y="3857626"/>
            <a:ext cx="4732337" cy="1417107"/>
          </a:xfrm>
        </p:spPr>
        <p:txBody>
          <a:bodyPr/>
          <a:lstStyle>
            <a:lvl1pPr marL="0" indent="0">
              <a:lnSpc>
                <a:spcPct val="125000"/>
              </a:lnSpc>
              <a:buNone/>
              <a:defRPr sz="1600"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 semper dictum diam, vitae fermentum </a:t>
            </a:r>
            <a:r>
              <a:rPr lang="en-US" dirty="0" err="1"/>
              <a:t>purus</a:t>
            </a:r>
            <a:r>
              <a:rPr lang="en-US" dirty="0"/>
              <a:t> pulvinar </a:t>
            </a:r>
            <a:r>
              <a:rPr lang="en-US" dirty="0" err="1"/>
              <a:t>eu</a:t>
            </a:r>
            <a:r>
              <a:rPr lang="en-US" dirty="0"/>
              <a:t>. Sed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mauris</a:t>
            </a:r>
            <a:endParaRPr lang="en-US" dirty="0"/>
          </a:p>
        </p:txBody>
      </p:sp>
      <p:sp>
        <p:nvSpPr>
          <p:cNvPr id="3" name="Picture Placeholder 11">
            <a:extLst>
              <a:ext uri="{FF2B5EF4-FFF2-40B4-BE49-F238E27FC236}">
                <a16:creationId xmlns:a16="http://schemas.microsoft.com/office/drawing/2014/main" id="{50FED7A4-788F-31B7-573B-619A2F748E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05600" y="0"/>
            <a:ext cx="5486399" cy="6858000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8478032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F6C74-9276-1E4E-F5D0-178FFA63F6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18288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2506F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Headline </a:t>
            </a:r>
            <a:br>
              <a:rPr lang="en-US" dirty="0"/>
            </a:br>
            <a:r>
              <a:rPr lang="en-US" dirty="0"/>
              <a:t>2 images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4CDF38-CDF0-E82B-3E3E-ED3DBA14CF8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3429000"/>
            <a:ext cx="4732337" cy="428625"/>
          </a:xfrm>
        </p:spPr>
        <p:txBody>
          <a:bodyPr>
            <a:noAutofit/>
          </a:bodyPr>
          <a:lstStyle>
            <a:lvl1pPr marL="0" indent="0">
              <a:buNone/>
              <a:defRPr sz="2400" b="1" i="0">
                <a:solidFill>
                  <a:schemeClr val="accent1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Subhead 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D9C3AB-C28D-60E5-59D9-7EAF1EA0B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Title Goes Here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E9A54C-FEC8-A7CE-F57C-E625D11C6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C1354A7E-0BC3-A640-8187-05F946131B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54663A6C-3CB4-7CDE-03E9-FDD3429FAF9D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839788" y="3857626"/>
            <a:ext cx="4732337" cy="1417107"/>
          </a:xfrm>
        </p:spPr>
        <p:txBody>
          <a:bodyPr/>
          <a:lstStyle>
            <a:lvl1pPr marL="0" indent="0">
              <a:lnSpc>
                <a:spcPct val="125000"/>
              </a:lnSpc>
              <a:buNone/>
              <a:defRPr sz="1600"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 semper dictum diam, vitae fermentum </a:t>
            </a:r>
            <a:r>
              <a:rPr lang="en-US" dirty="0" err="1"/>
              <a:t>purus</a:t>
            </a:r>
            <a:r>
              <a:rPr lang="en-US" dirty="0"/>
              <a:t> pulvinar </a:t>
            </a:r>
            <a:r>
              <a:rPr lang="en-US" dirty="0" err="1"/>
              <a:t>eu</a:t>
            </a:r>
            <a:r>
              <a:rPr lang="en-US" dirty="0"/>
              <a:t>. Sed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mauris</a:t>
            </a:r>
            <a:endParaRPr lang="en-US" dirty="0"/>
          </a:p>
        </p:txBody>
      </p:sp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8EAA2C56-FFD2-C8DB-FE57-4B22A02705D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05600" y="0"/>
            <a:ext cx="5486399" cy="3402012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45D1D098-DC48-C6CA-CF9C-DE759072A58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05599" y="3455988"/>
            <a:ext cx="5486399" cy="3402012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7903490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F6C74-9276-1E4E-F5D0-178FFA63F6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18288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2506F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Headline </a:t>
            </a:r>
            <a:br>
              <a:rPr lang="en-US" dirty="0"/>
            </a:br>
            <a:r>
              <a:rPr lang="en-US" dirty="0"/>
              <a:t>4 images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4CDF38-CDF0-E82B-3E3E-ED3DBA14CF8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3429000"/>
            <a:ext cx="4732337" cy="428625"/>
          </a:xfrm>
        </p:spPr>
        <p:txBody>
          <a:bodyPr>
            <a:noAutofit/>
          </a:bodyPr>
          <a:lstStyle>
            <a:lvl1pPr marL="0" indent="0">
              <a:buNone/>
              <a:defRPr sz="2400" b="1" i="0">
                <a:solidFill>
                  <a:schemeClr val="accent1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Subhead 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D9C3AB-C28D-60E5-59D9-7EAF1EA0B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Title Goes Here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E9A54C-FEC8-A7CE-F57C-E625D11C6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C1354A7E-0BC3-A640-8187-05F946131B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54663A6C-3CB4-7CDE-03E9-FDD3429FAF9D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839788" y="3857626"/>
            <a:ext cx="4732337" cy="1417107"/>
          </a:xfrm>
        </p:spPr>
        <p:txBody>
          <a:bodyPr/>
          <a:lstStyle>
            <a:lvl1pPr marL="0" indent="0">
              <a:lnSpc>
                <a:spcPct val="125000"/>
              </a:lnSpc>
              <a:buNone/>
              <a:defRPr sz="1600"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 semper dictum diam, vitae fermentum </a:t>
            </a:r>
            <a:r>
              <a:rPr lang="en-US" dirty="0" err="1"/>
              <a:t>purus</a:t>
            </a:r>
            <a:r>
              <a:rPr lang="en-US" dirty="0"/>
              <a:t> pulvinar </a:t>
            </a:r>
            <a:r>
              <a:rPr lang="en-US" dirty="0" err="1"/>
              <a:t>eu</a:t>
            </a:r>
            <a:r>
              <a:rPr lang="en-US" dirty="0"/>
              <a:t>. Sed nec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mauris</a:t>
            </a:r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5C0B1BD-0B8B-198A-7518-79ADE1A4704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05599" y="-24303"/>
            <a:ext cx="2731232" cy="3426315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BD942C44-EBB2-45B6-9511-C12DEF8C178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05598" y="3429000"/>
            <a:ext cx="2731232" cy="3426315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Picture Placeholder 11">
            <a:extLst>
              <a:ext uri="{FF2B5EF4-FFF2-40B4-BE49-F238E27FC236}">
                <a16:creationId xmlns:a16="http://schemas.microsoft.com/office/drawing/2014/main" id="{599708B3-3F16-DB4E-4E1F-B8735FFFC42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461560" y="-24303"/>
            <a:ext cx="2731232" cy="3426315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Picture Placeholder 11">
            <a:extLst>
              <a:ext uri="{FF2B5EF4-FFF2-40B4-BE49-F238E27FC236}">
                <a16:creationId xmlns:a16="http://schemas.microsoft.com/office/drawing/2014/main" id="{5350E386-FFFD-DBE1-4BC4-2EEF4D24C70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461559" y="3429000"/>
            <a:ext cx="2731232" cy="3426315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8737781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tall tower with a building in the background&#10;&#10;Description automatically generated">
            <a:extLst>
              <a:ext uri="{FF2B5EF4-FFF2-40B4-BE49-F238E27FC236}">
                <a16:creationId xmlns:a16="http://schemas.microsoft.com/office/drawing/2014/main" id="{064A5164-1BE1-5ABE-F0B7-F0721099E6EB}"/>
              </a:ext>
            </a:extLst>
          </p:cNvPr>
          <p:cNvPicPr>
            <a:picLocks noSelect="1" noChangeAspect="1"/>
          </p:cNvPicPr>
          <p:nvPr userDrawn="1"/>
        </p:nvPicPr>
        <p:blipFill rotWithShape="1">
          <a:blip r:embed="rId2"/>
          <a:srcRect l="9117" r="40882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D9C3AB-C28D-60E5-59D9-7EAF1EA0B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Title Goes Here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E9A54C-FEC8-A7CE-F57C-E625D11C6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C1354A7E-0BC3-A640-8187-05F946131B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F742020-6386-F5CC-D0C2-524DEFD2B7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18288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2E86D176-7E32-413F-78ED-77EE1840523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3429000"/>
            <a:ext cx="4732337" cy="428625"/>
          </a:xfrm>
        </p:spPr>
        <p:txBody>
          <a:bodyPr>
            <a:noAutofit/>
          </a:bodyPr>
          <a:lstStyle>
            <a:lvl1pPr marL="0" indent="0">
              <a:buNone/>
              <a:defRPr sz="2400" b="1" i="0">
                <a:solidFill>
                  <a:schemeClr val="bg2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Subhead 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AC053C04-F3FD-1E6A-592F-132AD5D25B6D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839788" y="3857626"/>
            <a:ext cx="4732337" cy="1400174"/>
          </a:xfrm>
        </p:spPr>
        <p:txBody>
          <a:bodyPr/>
          <a:lstStyle>
            <a:lvl1pPr marL="0" indent="0">
              <a:lnSpc>
                <a:spcPct val="125000"/>
              </a:lnSpc>
              <a:buNone/>
              <a:defRPr sz="1600">
                <a:solidFill>
                  <a:schemeClr val="bg2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 semper dictum diam, vitae fermentum </a:t>
            </a:r>
            <a:r>
              <a:rPr lang="en-US" dirty="0" err="1"/>
              <a:t>purus</a:t>
            </a:r>
            <a:r>
              <a:rPr lang="en-US" dirty="0"/>
              <a:t> pulvinar </a:t>
            </a:r>
            <a:r>
              <a:rPr lang="en-US" dirty="0" err="1"/>
              <a:t>eu</a:t>
            </a:r>
            <a:r>
              <a:rPr lang="en-US" dirty="0"/>
              <a:t>. Sed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mauris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EC80F8-C040-5AE2-3A26-D97E0788309D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17491" y="5393267"/>
            <a:ext cx="2295041" cy="147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024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 - Circular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A233C-4DAE-CC2D-F17C-98407B83D0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576263"/>
            <a:ext cx="5032922" cy="2852737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Headline in </a:t>
            </a:r>
            <a:br>
              <a:rPr lang="en-US" dirty="0"/>
            </a:br>
            <a:r>
              <a:rPr lang="en-US" dirty="0"/>
              <a:t>dark blue 40pt</a:t>
            </a:r>
            <a:br>
              <a:rPr lang="en-US" dirty="0"/>
            </a:br>
            <a:r>
              <a:rPr lang="en-US" dirty="0"/>
              <a:t>or larger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CA9578-8F84-93E4-2251-56081F0B9E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455988"/>
            <a:ext cx="503292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F5CB61-356C-2F4E-F2BD-B6938E9C6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Title Goes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9E17D4-4431-A001-119A-9CC41457D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54A7E-0BC3-A640-8187-05F946131B6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11">
            <a:extLst>
              <a:ext uri="{FF2B5EF4-FFF2-40B4-BE49-F238E27FC236}">
                <a16:creationId xmlns:a16="http://schemas.microsoft.com/office/drawing/2014/main" id="{0B2470A0-02AB-C7A3-78D8-869687A2C54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05599" y="-24303"/>
            <a:ext cx="2731232" cy="3426315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C34E3CBA-865B-81E9-4460-3641F912CCF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05598" y="3429000"/>
            <a:ext cx="2731232" cy="3426315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E3629FC0-1DCC-120C-5624-2F28630AA34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461560" y="-24303"/>
            <a:ext cx="2731232" cy="3426315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29496BD6-0136-35F1-1EA2-8CBB410FCEC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461559" y="3429000"/>
            <a:ext cx="2731232" cy="3426315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008676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Squar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2B0F42B9-9D0F-FE38-FCA0-3D1F6DE1920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05600" y="0"/>
            <a:ext cx="5486399" cy="6858000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F5CB61-356C-2F4E-F2BD-B6938E9C6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Title Goes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9E17D4-4431-A001-119A-9CC41457D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54A7E-0BC3-A640-8187-05F946131B6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646E4DB-DC9E-4650-B0E1-32A63BAB6A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576263"/>
            <a:ext cx="5264150" cy="2852737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Headline in white 40pt or larger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5CE031F-83AF-08DD-A3E1-F1F1EF4255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455988"/>
            <a:ext cx="52641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3EB523-4E7A-2634-4ACC-B3727FDA74B3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17491" y="5393267"/>
            <a:ext cx="2295041" cy="147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448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- Squar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F5CB61-356C-2F4E-F2BD-B6938E9C6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Title Goes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9E17D4-4431-A001-119A-9CC41457D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54A7E-0BC3-A640-8187-05F946131B6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646E4DB-DC9E-4650-B0E1-32A63BAB6A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576263"/>
            <a:ext cx="5264150" cy="2852737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Headline in white 40pt or larger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5CE031F-83AF-08DD-A3E1-F1F1EF4255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455988"/>
            <a:ext cx="52641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Picture Placeholder 11">
            <a:extLst>
              <a:ext uri="{FF2B5EF4-FFF2-40B4-BE49-F238E27FC236}">
                <a16:creationId xmlns:a16="http://schemas.microsoft.com/office/drawing/2014/main" id="{34D1F63F-3CB4-1429-14DB-7CEC830FF63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05600" y="0"/>
            <a:ext cx="5486399" cy="3402012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Picture Placeholder 11">
            <a:extLst>
              <a:ext uri="{FF2B5EF4-FFF2-40B4-BE49-F238E27FC236}">
                <a16:creationId xmlns:a16="http://schemas.microsoft.com/office/drawing/2014/main" id="{A42B568A-D3E4-60CB-5664-38339217B4D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05599" y="3455988"/>
            <a:ext cx="5486399" cy="3402012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9727840-948D-2C53-5138-869C1EDA60D5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17491" y="5393267"/>
            <a:ext cx="2295041" cy="147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16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 - Squar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F5CB61-356C-2F4E-F2BD-B6938E9C6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Title Goes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9E17D4-4431-A001-119A-9CC41457D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54A7E-0BC3-A640-8187-05F946131B6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646E4DB-DC9E-4650-B0E1-32A63BAB6A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576263"/>
            <a:ext cx="5264150" cy="2852737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Headline in white 40pt or larger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5CE031F-83AF-08DD-A3E1-F1F1EF4255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455988"/>
            <a:ext cx="52641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11">
            <a:extLst>
              <a:ext uri="{FF2B5EF4-FFF2-40B4-BE49-F238E27FC236}">
                <a16:creationId xmlns:a16="http://schemas.microsoft.com/office/drawing/2014/main" id="{6186E81B-460C-FCE9-CF22-758749A1E78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05599" y="-24303"/>
            <a:ext cx="2731232" cy="3426315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EED8E5BF-A593-3FC6-E062-5449EF3AC37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05598" y="3429000"/>
            <a:ext cx="2731232" cy="3426315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88E1AC95-C820-637C-8820-6859E1D47E4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461560" y="-24303"/>
            <a:ext cx="2731232" cy="3426315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BB6278D-DDD7-969F-9530-72446A3398E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461559" y="3429000"/>
            <a:ext cx="2731232" cy="3426315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A725745-33A3-09A0-111C-6DF85D4349C4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17491" y="5393267"/>
            <a:ext cx="2295041" cy="147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027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FE21441-6012-C03A-B1D4-4A8F8598E495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35623" y="2875856"/>
            <a:ext cx="5072380" cy="3817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1A233C-4DAE-CC2D-F17C-98407B83D0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567563"/>
            <a:ext cx="5264150" cy="2852737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Headline in </a:t>
            </a:r>
            <a:br>
              <a:rPr lang="en-US" dirty="0"/>
            </a:br>
            <a:r>
              <a:rPr lang="en-US" dirty="0"/>
              <a:t>dark blue 40pt </a:t>
            </a:r>
            <a:br>
              <a:rPr lang="en-US" dirty="0"/>
            </a:br>
            <a:r>
              <a:rPr lang="en-US" dirty="0"/>
              <a:t>or larger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CA9578-8F84-93E4-2251-56081F0B9E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447288"/>
            <a:ext cx="52641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F5CB61-356C-2F4E-F2BD-B6938E9C6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Title Goes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9E17D4-4431-A001-119A-9CC41457D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54A7E-0BC3-A640-8187-05F946131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217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A233C-4DAE-CC2D-F17C-98407B83D0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549275"/>
            <a:ext cx="5264150" cy="2852737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 in white 40pt or larger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CA9578-8F84-93E4-2251-56081F0B9E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429000"/>
            <a:ext cx="52641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F5CB61-356C-2F4E-F2BD-B6938E9C6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9E17D4-4431-A001-119A-9CC41457D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1354A7E-0BC3-A640-8187-05F946131B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CBD88E-BD25-DB50-9E7D-A9B90E2B48AA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6835624" y="2876237"/>
            <a:ext cx="5072380" cy="37812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B50473A-3BA5-340D-9E8A-A19B6A7D8DD2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17491" y="5393267"/>
            <a:ext cx="2295041" cy="147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817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png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2B564E-E788-BD9F-8719-8E7B1B6AD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905E1D-A815-8630-20EA-96A491FE39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660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BD54CB-0785-DAD5-5840-BC16DD91B5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12515" y="6356350"/>
            <a:ext cx="49502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Title Goes Here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91C0C9-3FC2-707C-F151-C912034370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0456" y="6356349"/>
            <a:ext cx="4433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C1354A7E-0BC3-A640-8187-05F946131B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1688007-95E0-89E1-F6EC-3BA303CDB5D5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35"/>
          <a:srcRect/>
          <a:stretch/>
        </p:blipFill>
        <p:spPr>
          <a:xfrm>
            <a:off x="617490" y="5393267"/>
            <a:ext cx="2295043" cy="14714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BB41D2-C6EC-486E-AE11-4817A35AF905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36"/>
          <a:stretch>
            <a:fillRect/>
          </a:stretch>
        </p:blipFill>
        <p:spPr>
          <a:xfrm>
            <a:off x="-52753" y="-58189"/>
            <a:ext cx="228600" cy="6974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014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2" r:id="rId1"/>
    <p:sldLayoutId id="2147484143" r:id="rId2"/>
    <p:sldLayoutId id="2147484144" r:id="rId3"/>
    <p:sldLayoutId id="2147484145" r:id="rId4"/>
    <p:sldLayoutId id="2147484146" r:id="rId5"/>
    <p:sldLayoutId id="2147484147" r:id="rId6"/>
    <p:sldLayoutId id="2147484148" r:id="rId7"/>
    <p:sldLayoutId id="2147484149" r:id="rId8"/>
    <p:sldLayoutId id="2147484150" r:id="rId9"/>
    <p:sldLayoutId id="2147484151" r:id="rId10"/>
    <p:sldLayoutId id="2147484152" r:id="rId11"/>
    <p:sldLayoutId id="2147484153" r:id="rId12"/>
    <p:sldLayoutId id="2147484154" r:id="rId13"/>
    <p:sldLayoutId id="2147484155" r:id="rId14"/>
    <p:sldLayoutId id="2147484156" r:id="rId15"/>
    <p:sldLayoutId id="2147484157" r:id="rId16"/>
    <p:sldLayoutId id="2147484158" r:id="rId17"/>
    <p:sldLayoutId id="2147484159" r:id="rId18"/>
    <p:sldLayoutId id="2147484160" r:id="rId19"/>
    <p:sldLayoutId id="2147484161" r:id="rId20"/>
    <p:sldLayoutId id="2147484162" r:id="rId21"/>
    <p:sldLayoutId id="2147484163" r:id="rId22"/>
    <p:sldLayoutId id="2147484164" r:id="rId23"/>
    <p:sldLayoutId id="2147484165" r:id="rId24"/>
    <p:sldLayoutId id="2147484166" r:id="rId25"/>
    <p:sldLayoutId id="2147484167" r:id="rId26"/>
    <p:sldLayoutId id="2147484168" r:id="rId27"/>
    <p:sldLayoutId id="2147484169" r:id="rId28"/>
    <p:sldLayoutId id="2147484170" r:id="rId29"/>
    <p:sldLayoutId id="2147484171" r:id="rId30"/>
    <p:sldLayoutId id="2147484172" r:id="rId31"/>
    <p:sldLayoutId id="2147484173" r:id="rId32"/>
    <p:sldLayoutId id="2147484174" r:id="rId3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rgbClr val="02506F"/>
          </a:solidFill>
          <a:latin typeface="+mn-lt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bg1"/>
        </a:buClr>
        <a:buFont typeface="Arial" panose="020B0604020202020204" pitchFamily="34" charset="0"/>
        <a:buChar char="•"/>
        <a:defRPr sz="2800" kern="1200">
          <a:solidFill>
            <a:srgbClr val="6E7780"/>
          </a:solidFill>
          <a:latin typeface="+mn-lt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rgbClr val="6E7780"/>
          </a:solidFill>
          <a:latin typeface="+mn-lt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000" kern="1200">
          <a:solidFill>
            <a:srgbClr val="6E7780"/>
          </a:solidFill>
          <a:latin typeface="+mn-lt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rgbClr val="6E7780"/>
          </a:solidFill>
          <a:latin typeface="+mn-lt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800" kern="1200">
          <a:solidFill>
            <a:srgbClr val="6E7780"/>
          </a:solidFill>
          <a:latin typeface="+mn-lt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F0B8EA1-DE98-6942-C57D-25B66E940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3437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Florida Government in the Sunshine</a:t>
            </a:r>
            <a:br>
              <a:rPr lang="en-US" sz="4000" dirty="0"/>
            </a:br>
            <a:r>
              <a:rPr lang="en-US" sz="4000" dirty="0"/>
              <a:t>and Public Records Law Overview</a:t>
            </a:r>
            <a:endParaRPr lang="en-US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D4383ECF-01E2-96BC-396A-59EC3D09E583}"/>
              </a:ext>
            </a:extLst>
          </p:cNvPr>
          <p:cNvSpPr txBox="1">
            <a:spLocks/>
          </p:cNvSpPr>
          <p:nvPr/>
        </p:nvSpPr>
        <p:spPr>
          <a:xfrm>
            <a:off x="11139055" y="6356350"/>
            <a:ext cx="44334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C1354A7E-0BC3-A640-8187-05F946131B65}" type="slidenum">
              <a:rPr lang="en-US" sz="1200" smtClean="0">
                <a:solidFill>
                  <a:srgbClr val="000000">
                    <a:tint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>
                <a:defRPr/>
              </a:pPr>
              <a:t>1</a:t>
            </a:fld>
            <a:endParaRPr lang="en-US" sz="1200" dirty="0">
              <a:solidFill>
                <a:srgbClr val="000000">
                  <a:tint val="7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097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7A6B16C8-3EA0-970B-5403-2EC452772002}"/>
              </a:ext>
            </a:extLst>
          </p:cNvPr>
          <p:cNvSpPr txBox="1">
            <a:spLocks/>
          </p:cNvSpPr>
          <p:nvPr/>
        </p:nvSpPr>
        <p:spPr>
          <a:xfrm>
            <a:off x="1501455" y="309289"/>
            <a:ext cx="9189090" cy="631583"/>
          </a:xfrm>
          <a:prstGeom prst="rect">
            <a:avLst/>
          </a:prstGeom>
        </p:spPr>
        <p:txBody>
          <a:bodyPr vert="horz" wrap="square" lIns="0" tIns="15875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rgbClr val="02506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lang="en-US" sz="4000" spc="10" dirty="0">
                <a:latin typeface="Verdana" panose="020B0604030504040204" pitchFamily="34" charset="0"/>
                <a:ea typeface="Verdana" panose="020B0604030504040204" pitchFamily="34" charset="0"/>
              </a:rPr>
              <a:t>Constitution and</a:t>
            </a:r>
            <a:r>
              <a:rPr lang="en-US" sz="4000" spc="-1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4000" spc="10" dirty="0">
                <a:latin typeface="Verdana" panose="020B0604030504040204" pitchFamily="34" charset="0"/>
                <a:ea typeface="Verdana" panose="020B0604030504040204" pitchFamily="34" charset="0"/>
              </a:rPr>
              <a:t>Statutes</a:t>
            </a: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15E15F54-F27A-AFAD-2ADC-B76C7FA0D32B}"/>
              </a:ext>
            </a:extLst>
          </p:cNvPr>
          <p:cNvSpPr txBox="1"/>
          <p:nvPr/>
        </p:nvSpPr>
        <p:spPr>
          <a:xfrm>
            <a:off x="1501455" y="1143408"/>
            <a:ext cx="7811770" cy="4194097"/>
          </a:xfrm>
          <a:prstGeom prst="rect">
            <a:avLst/>
          </a:prstGeom>
        </p:spPr>
        <p:txBody>
          <a:bodyPr vert="horz" wrap="square" lIns="0" tIns="122555" rIns="0" bIns="0" rtlCol="0">
            <a:spAutoFit/>
          </a:bodyPr>
          <a:lstStyle/>
          <a:p>
            <a:pPr marL="421005" marR="0" lvl="0" indent="-408940" algn="l" defTabSz="914400" rtl="0" eaLnBrk="1" fontAlgn="auto" latinLnBrk="0" hangingPunct="1">
              <a:lnSpc>
                <a:spcPct val="100000"/>
              </a:lnSpc>
              <a:spcBef>
                <a:spcPts val="965"/>
              </a:spcBef>
              <a:spcAft>
                <a:spcPts val="0"/>
              </a:spcAft>
              <a:buClrTx/>
              <a:buSzTx/>
              <a:buFont typeface="Wingdings"/>
              <a:buChar char=""/>
              <a:tabLst>
                <a:tab pos="421005" algn="l"/>
                <a:tab pos="421640" algn="l"/>
              </a:tabLst>
              <a:defRPr/>
            </a:pPr>
            <a:r>
              <a:rPr kumimoji="0" sz="2800" b="0" i="0" u="none" strike="noStrike" kern="1200" cap="none" spc="15" normalizeH="0" baseline="0" noProof="0" dirty="0">
                <a:ln>
                  <a:noFill/>
                </a:ln>
                <a:solidFill>
                  <a:srgbClr val="02506F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Florida Constitution </a:t>
            </a: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srgbClr val="02506F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Article I, </a:t>
            </a:r>
            <a:r>
              <a:rPr kumimoji="0" sz="2800" b="0" i="0" u="none" strike="noStrike" kern="1200" cap="none" spc="15" normalizeH="0" baseline="0" noProof="0" dirty="0">
                <a:ln>
                  <a:noFill/>
                </a:ln>
                <a:solidFill>
                  <a:srgbClr val="02506F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Section</a:t>
            </a:r>
            <a:r>
              <a:rPr kumimoji="0" sz="2800" b="0" i="0" u="none" strike="noStrike" kern="1200" cap="none" spc="-360" normalizeH="0" baseline="0" noProof="0" dirty="0">
                <a:ln>
                  <a:noFill/>
                </a:ln>
                <a:solidFill>
                  <a:srgbClr val="02506F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 </a:t>
            </a:r>
            <a:r>
              <a:rPr kumimoji="0" sz="2800" b="0" i="0" u="none" strike="noStrike" kern="1200" cap="none" spc="15" normalizeH="0" baseline="0" noProof="0" dirty="0">
                <a:ln>
                  <a:noFill/>
                </a:ln>
                <a:solidFill>
                  <a:srgbClr val="02506F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24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srgbClr val="02506F"/>
              </a:solidFill>
              <a:effectLst/>
              <a:uLnTx/>
              <a:uFillTx/>
              <a:ea typeface="+mn-ea"/>
              <a:cs typeface="Calibri" panose="020F0502020204030204" pitchFamily="34" charset="0"/>
            </a:endParaRPr>
          </a:p>
          <a:p>
            <a:pPr marL="896619" marR="0" lvl="1" indent="-340360" algn="l" defTabSz="914400" rtl="0" eaLnBrk="1" fontAlgn="auto" latinLnBrk="0" hangingPunct="1">
              <a:lnSpc>
                <a:spcPct val="100000"/>
              </a:lnSpc>
              <a:spcBef>
                <a:spcPts val="685"/>
              </a:spcBef>
              <a:spcAft>
                <a:spcPts val="0"/>
              </a:spcAft>
              <a:buClr>
                <a:srgbClr val="02506F"/>
              </a:buClr>
              <a:buSzTx/>
              <a:buFontTx/>
              <a:buChar char="•"/>
              <a:tabLst>
                <a:tab pos="896619" algn="l"/>
                <a:tab pos="897255" algn="l"/>
              </a:tabLst>
              <a:defRPr/>
            </a:pPr>
            <a:r>
              <a:rPr kumimoji="0" sz="2400" b="0" i="0" u="none" strike="noStrike" kern="1200" cap="none" spc="5" normalizeH="0" baseline="0" noProof="0" dirty="0">
                <a:ln>
                  <a:noFill/>
                </a:ln>
                <a:solidFill>
                  <a:srgbClr val="02506F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Access to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02506F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Public Records and</a:t>
            </a:r>
            <a:r>
              <a:rPr kumimoji="0" sz="2400" b="0" i="0" u="none" strike="noStrike" kern="1200" cap="none" spc="114" normalizeH="0" baseline="0" noProof="0" dirty="0">
                <a:ln>
                  <a:noFill/>
                </a:ln>
                <a:solidFill>
                  <a:srgbClr val="02506F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02506F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Meetings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171"/>
              </a:buClr>
              <a:buSzTx/>
              <a:buFont typeface="Arial"/>
              <a:buChar char="•"/>
              <a:tabLst/>
              <a:defRPr/>
            </a:pPr>
            <a:endParaRPr kumimoji="0" sz="4050" b="0" i="0" u="none" strike="noStrike" kern="1200" cap="none" spc="0" normalizeH="0" baseline="0" noProof="0" dirty="0">
              <a:ln>
                <a:noFill/>
              </a:ln>
              <a:solidFill>
                <a:srgbClr val="02506F"/>
              </a:solidFill>
              <a:effectLst/>
              <a:uLnTx/>
              <a:uFillTx/>
              <a:ea typeface="+mn-ea"/>
              <a:cs typeface="Calibri" panose="020F0502020204030204" pitchFamily="34" charset="0"/>
            </a:endParaRPr>
          </a:p>
          <a:p>
            <a:pPr marL="421005" marR="0" lvl="0" indent="-4089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"/>
              <a:tabLst>
                <a:tab pos="421005" algn="l"/>
                <a:tab pos="421640" algn="l"/>
              </a:tabLst>
              <a:defRPr/>
            </a:pPr>
            <a:r>
              <a:rPr kumimoji="0" sz="2800" b="0" i="0" u="none" strike="noStrike" kern="1200" cap="none" spc="15" normalizeH="0" baseline="0" noProof="0" dirty="0">
                <a:ln>
                  <a:noFill/>
                </a:ln>
                <a:solidFill>
                  <a:srgbClr val="02506F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Florida Statutes, </a:t>
            </a:r>
            <a:r>
              <a:rPr kumimoji="0" sz="2800" b="0" i="0" u="none" strike="noStrike" kern="1200" cap="none" spc="20" normalizeH="0" baseline="0" noProof="0" dirty="0">
                <a:ln>
                  <a:noFill/>
                </a:ln>
                <a:solidFill>
                  <a:srgbClr val="02506F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Chapter</a:t>
            </a:r>
            <a:r>
              <a:rPr kumimoji="0" sz="2800" b="0" i="0" u="none" strike="noStrike" kern="1200" cap="none" spc="-135" normalizeH="0" baseline="0" noProof="0" dirty="0">
                <a:ln>
                  <a:noFill/>
                </a:ln>
                <a:solidFill>
                  <a:srgbClr val="02506F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 </a:t>
            </a:r>
            <a:r>
              <a:rPr kumimoji="0" sz="2800" b="0" i="0" u="none" strike="noStrike" kern="1200" cap="none" spc="20" normalizeH="0" baseline="0" noProof="0" dirty="0">
                <a:ln>
                  <a:noFill/>
                </a:ln>
                <a:solidFill>
                  <a:srgbClr val="02506F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286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srgbClr val="02506F"/>
              </a:solidFill>
              <a:effectLst/>
              <a:uLnTx/>
              <a:uFillTx/>
              <a:ea typeface="+mn-ea"/>
              <a:cs typeface="Calibri" panose="020F0502020204030204" pitchFamily="34" charset="0"/>
            </a:endParaRPr>
          </a:p>
          <a:p>
            <a:pPr marL="896619" marR="0" lvl="1" indent="-340360" algn="l" defTabSz="914400" rtl="0" eaLnBrk="1" fontAlgn="auto" latinLnBrk="0" hangingPunct="1">
              <a:lnSpc>
                <a:spcPct val="100000"/>
              </a:lnSpc>
              <a:spcBef>
                <a:spcPts val="685"/>
              </a:spcBef>
              <a:spcAft>
                <a:spcPts val="0"/>
              </a:spcAft>
              <a:buClr>
                <a:srgbClr val="02506F"/>
              </a:buClr>
              <a:buSzTx/>
              <a:buFontTx/>
              <a:buChar char="•"/>
              <a:tabLst>
                <a:tab pos="896619" algn="l"/>
                <a:tab pos="897255" algn="l"/>
              </a:tabLst>
              <a:defRPr/>
            </a:pPr>
            <a:r>
              <a:rPr kumimoji="0" sz="2400" b="0" i="0" u="none" strike="noStrike" kern="1200" cap="none" spc="5" normalizeH="0" baseline="0" noProof="0" dirty="0">
                <a:ln>
                  <a:noFill/>
                </a:ln>
                <a:solidFill>
                  <a:srgbClr val="02506F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Open</a:t>
            </a:r>
            <a:r>
              <a:rPr kumimoji="0" sz="2400" b="0" i="0" u="none" strike="noStrike" kern="1200" cap="none" spc="10" normalizeH="0" baseline="0" noProof="0" dirty="0">
                <a:ln>
                  <a:noFill/>
                </a:ln>
                <a:solidFill>
                  <a:srgbClr val="02506F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02506F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Meetings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171"/>
              </a:buClr>
              <a:buSzTx/>
              <a:buFont typeface="Arial"/>
              <a:buChar char="•"/>
              <a:tabLst/>
              <a:defRPr/>
            </a:pPr>
            <a:endParaRPr kumimoji="0" sz="4050" b="0" i="0" u="none" strike="noStrike" kern="1200" cap="none" spc="0" normalizeH="0" baseline="0" noProof="0" dirty="0">
              <a:ln>
                <a:noFill/>
              </a:ln>
              <a:solidFill>
                <a:srgbClr val="02506F"/>
              </a:solidFill>
              <a:effectLst/>
              <a:uLnTx/>
              <a:uFillTx/>
              <a:ea typeface="+mn-ea"/>
              <a:cs typeface="Calibri" panose="020F0502020204030204" pitchFamily="34" charset="0"/>
            </a:endParaRPr>
          </a:p>
          <a:p>
            <a:pPr marL="421005" marR="0" lvl="0" indent="-4089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"/>
              <a:tabLst>
                <a:tab pos="421005" algn="l"/>
                <a:tab pos="421640" algn="l"/>
              </a:tabLst>
              <a:defRPr/>
            </a:pPr>
            <a:r>
              <a:rPr kumimoji="0" sz="2800" b="0" i="0" u="none" strike="noStrike" kern="1200" cap="none" spc="15" normalizeH="0" baseline="0" noProof="0" dirty="0">
                <a:ln>
                  <a:noFill/>
                </a:ln>
                <a:solidFill>
                  <a:srgbClr val="02506F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Florida Statutes, Chapter</a:t>
            </a:r>
            <a:r>
              <a:rPr kumimoji="0" sz="2800" b="0" i="0" u="none" strike="noStrike" kern="1200" cap="none" spc="-130" normalizeH="0" baseline="0" noProof="0" dirty="0">
                <a:ln>
                  <a:noFill/>
                </a:ln>
                <a:solidFill>
                  <a:srgbClr val="02506F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 </a:t>
            </a:r>
            <a:r>
              <a:rPr kumimoji="0" sz="2800" b="0" i="0" u="none" strike="noStrike" kern="1200" cap="none" spc="-65" normalizeH="0" baseline="0" noProof="0" dirty="0">
                <a:ln>
                  <a:noFill/>
                </a:ln>
                <a:solidFill>
                  <a:srgbClr val="02506F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119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srgbClr val="02506F"/>
              </a:solidFill>
              <a:effectLst/>
              <a:uLnTx/>
              <a:uFillTx/>
              <a:ea typeface="+mn-ea"/>
              <a:cs typeface="Calibri" panose="020F0502020204030204" pitchFamily="34" charset="0"/>
            </a:endParaRPr>
          </a:p>
          <a:p>
            <a:pPr marL="896619" marR="0" lvl="1" indent="-340360" algn="l" defTabSz="914400" rtl="0" eaLnBrk="1" fontAlgn="auto" latinLnBrk="0" hangingPunct="1">
              <a:lnSpc>
                <a:spcPct val="100000"/>
              </a:lnSpc>
              <a:spcBef>
                <a:spcPts val="690"/>
              </a:spcBef>
              <a:spcAft>
                <a:spcPts val="0"/>
              </a:spcAft>
              <a:buClr>
                <a:srgbClr val="02506F"/>
              </a:buClr>
              <a:buSzTx/>
              <a:buFontTx/>
              <a:buChar char="•"/>
              <a:tabLst>
                <a:tab pos="896619" algn="l"/>
                <a:tab pos="897255" algn="l"/>
              </a:tabLst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02506F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Public</a:t>
            </a:r>
            <a:r>
              <a:rPr kumimoji="0" sz="2400" b="0" i="0" u="none" strike="noStrike" kern="1200" cap="none" spc="15" normalizeH="0" baseline="0" noProof="0" dirty="0">
                <a:ln>
                  <a:noFill/>
                </a:ln>
                <a:solidFill>
                  <a:srgbClr val="02506F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02506F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Records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D9FA73DD-967A-5533-A386-F855762557E3}"/>
              </a:ext>
            </a:extLst>
          </p:cNvPr>
          <p:cNvSpPr txBox="1">
            <a:spLocks/>
          </p:cNvSpPr>
          <p:nvPr/>
        </p:nvSpPr>
        <p:spPr>
          <a:xfrm>
            <a:off x="11139055" y="6356350"/>
            <a:ext cx="44334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C1354A7E-0BC3-A640-8187-05F946131B65}" type="slidenum">
              <a:rPr lang="en-US" sz="1200" smtClean="0">
                <a:solidFill>
                  <a:srgbClr val="000000">
                    <a:tint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>
                <a:defRPr/>
              </a:pPr>
              <a:t>2</a:t>
            </a:fld>
            <a:endParaRPr lang="en-US" sz="1200" dirty="0">
              <a:solidFill>
                <a:srgbClr val="000000">
                  <a:tint val="7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845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B4159219-A1F1-CC21-C41D-13C367FBCF1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sz="4000" spc="10" dirty="0"/>
              <a:t>Scope of Sunshine</a:t>
            </a:r>
            <a:r>
              <a:rPr sz="4000" spc="-120" dirty="0"/>
              <a:t> </a:t>
            </a:r>
            <a:r>
              <a:rPr sz="4000" spc="15" dirty="0"/>
              <a:t>Law</a:t>
            </a: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C861F5C4-51CC-45D7-8178-AFF7CA396078}"/>
              </a:ext>
            </a:extLst>
          </p:cNvPr>
          <p:cNvSpPr txBox="1"/>
          <p:nvPr/>
        </p:nvSpPr>
        <p:spPr>
          <a:xfrm>
            <a:off x="945591" y="1090664"/>
            <a:ext cx="10518775" cy="3890168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/>
          <a:p>
            <a:pPr marL="469265" marR="5080" lvl="0" indent="-45720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421640" algn="l"/>
              </a:tabLst>
              <a:defRPr/>
            </a:pP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Florida Statute </a:t>
            </a:r>
            <a:r>
              <a:rPr kumimoji="0" sz="2800" b="0" i="0" u="none" strike="noStrike" kern="1200" cap="none" spc="-35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286.011,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referred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to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as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the “Sunshine  Law” provides a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right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of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access to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governmental 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proceedings of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public</a:t>
            </a:r>
            <a:r>
              <a:rPr kumimoji="0" sz="2800" b="0" i="0" u="none" strike="noStrike" kern="1200" cap="none" spc="105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boards.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Clr>
                <a:srgbClr val="00517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pPr marL="469265" marR="5080" lvl="0" indent="-45720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421640" algn="l"/>
              </a:tabLst>
              <a:defRPr/>
            </a:pP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The law applies to both elected and appointed boards</a:t>
            </a:r>
            <a:r>
              <a:rPr kumimoji="0" lang="en-US" sz="2800" b="0" i="0" u="none" strike="noStrike" kern="1200" cap="none" spc="-5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 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and applies to any gathering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of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two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or more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members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of</a:t>
            </a:r>
            <a:r>
              <a:rPr kumimoji="0" lang="en-US" sz="2800" b="0" i="0" u="none" strike="noStrike" kern="1200" cap="none" spc="-15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 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the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same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board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to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discuss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some matter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which will</a:t>
            </a:r>
            <a:r>
              <a:rPr kumimoji="0" lang="en-US" sz="2800" b="0" i="0" u="none" strike="noStrike" kern="1200" cap="none" spc="-5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 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foreseeably come before that board for</a:t>
            </a:r>
            <a:r>
              <a:rPr kumimoji="0" sz="2800" b="0" i="0" u="none" strike="noStrike" kern="1200" cap="none" spc="165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action.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B7ACF79A-1E8F-50E9-FCB5-ACA3669468F5}"/>
              </a:ext>
            </a:extLst>
          </p:cNvPr>
          <p:cNvSpPr txBox="1">
            <a:spLocks/>
          </p:cNvSpPr>
          <p:nvPr/>
        </p:nvSpPr>
        <p:spPr>
          <a:xfrm>
            <a:off x="11139055" y="6356350"/>
            <a:ext cx="44334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C1354A7E-0BC3-A640-8187-05F946131B65}" type="slidenum">
              <a:rPr lang="en-US" sz="1200" smtClean="0">
                <a:solidFill>
                  <a:srgbClr val="000000">
                    <a:tint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>
                <a:defRPr/>
              </a:pPr>
              <a:t>3</a:t>
            </a:fld>
            <a:endParaRPr lang="en-US" sz="1200" dirty="0">
              <a:solidFill>
                <a:srgbClr val="000000">
                  <a:tint val="7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45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6CD6BFD0-FFF7-CEAF-5CC1-CD33E5AC1C1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76775"/>
            <a:ext cx="10515600" cy="1325563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0"/>
              </a:spcBef>
            </a:pPr>
            <a:r>
              <a:rPr sz="4000" spc="10" dirty="0"/>
              <a:t>Three Basic</a:t>
            </a:r>
            <a:r>
              <a:rPr sz="4000" spc="-80" dirty="0"/>
              <a:t> </a:t>
            </a:r>
            <a:r>
              <a:rPr sz="4000" spc="10" dirty="0"/>
              <a:t>Requirements</a:t>
            </a: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1BCD72E7-DA5D-AEAC-3702-A84B8663DF5B}"/>
              </a:ext>
            </a:extLst>
          </p:cNvPr>
          <p:cNvSpPr txBox="1"/>
          <p:nvPr/>
        </p:nvSpPr>
        <p:spPr>
          <a:xfrm>
            <a:off x="835342" y="1123682"/>
            <a:ext cx="10521315" cy="4185761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469265" marR="7620" lvl="0" indent="-457200" algn="l" defTabSz="914400" rtl="0" eaLnBrk="1" fontAlgn="auto" latinLnBrk="0" hangingPunct="1">
              <a:lnSpc>
                <a:spcPts val="313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421005" algn="l"/>
                <a:tab pos="421640" algn="l"/>
                <a:tab pos="2071370" algn="l"/>
                <a:tab pos="2534920" algn="l"/>
                <a:tab pos="3655060" algn="l"/>
                <a:tab pos="4937125" algn="l"/>
                <a:tab pos="5421630" algn="l"/>
                <a:tab pos="7706359" algn="l"/>
                <a:tab pos="8660130" algn="l"/>
                <a:tab pos="9225915" algn="l"/>
                <a:tab pos="10201275" algn="l"/>
              </a:tabLst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Mee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t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ings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o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f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p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u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bl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i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boa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r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ds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o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r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c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o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m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missio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n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must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b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open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to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the</a:t>
            </a:r>
            <a:r>
              <a:rPr kumimoji="0" sz="2800" b="0" i="0" u="none" strike="noStrike" kern="1200" cap="none" spc="-30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public;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>
                <a:srgbClr val="00517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pPr marL="469265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421005" algn="l"/>
                <a:tab pos="421640" algn="l"/>
              </a:tabLst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Reasonable notice of such meetings must 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be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given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;</a:t>
            </a:r>
            <a:r>
              <a:rPr kumimoji="0" sz="2800" b="0" i="0" u="none" strike="noStrike" kern="1200" cap="none" spc="-215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and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>
                <a:srgbClr val="00517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pPr marL="469265" marR="7620" lvl="0" indent="-457200" algn="l" defTabSz="914400" rtl="0" eaLnBrk="1" fontAlgn="auto" latinLnBrk="0" hangingPunct="1">
              <a:lnSpc>
                <a:spcPts val="313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421005" algn="l"/>
                <a:tab pos="421640" algn="l"/>
              </a:tabLst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Minutes of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the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meetings must be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taken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and made available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to 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the</a:t>
            </a:r>
            <a:r>
              <a:rPr kumimoji="0" sz="2800" b="0" i="0" u="none" strike="noStrike" kern="1200" cap="none" spc="-30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public.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pPr marL="469900" marR="5080" lvl="0" indent="-457200" algn="l" defTabSz="914400" rtl="0" eaLnBrk="1" fontAlgn="auto" latinLnBrk="0" hangingPunct="1">
              <a:lnSpc>
                <a:spcPts val="31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842644" algn="l"/>
                <a:tab pos="2000885" algn="l"/>
                <a:tab pos="2995295" algn="l"/>
                <a:tab pos="3599815" algn="l"/>
                <a:tab pos="4677410" algn="l"/>
                <a:tab pos="6695440" algn="l"/>
                <a:tab pos="7874000" algn="l"/>
                <a:tab pos="8682990" algn="l"/>
              </a:tabLst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The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public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m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u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s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b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given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r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e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a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s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on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a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b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l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noti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c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and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reaso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n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a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b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le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opportunity to</a:t>
            </a:r>
            <a:r>
              <a:rPr kumimoji="0" sz="2800" b="0" i="0" u="none" strike="noStrike" kern="1200" cap="none" spc="-65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attend.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33DCCA43-C0C9-155E-45C2-ADBBF61DD191}"/>
              </a:ext>
            </a:extLst>
          </p:cNvPr>
          <p:cNvSpPr txBox="1">
            <a:spLocks/>
          </p:cNvSpPr>
          <p:nvPr/>
        </p:nvSpPr>
        <p:spPr>
          <a:xfrm>
            <a:off x="11139055" y="6356350"/>
            <a:ext cx="44334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C1354A7E-0BC3-A640-8187-05F946131B65}" type="slidenum">
              <a:rPr lang="en-US" sz="1200" smtClean="0">
                <a:solidFill>
                  <a:srgbClr val="000000">
                    <a:tint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>
                <a:defRPr/>
              </a:pPr>
              <a:t>4</a:t>
            </a:fld>
            <a:endParaRPr lang="en-US" sz="1200" dirty="0">
              <a:solidFill>
                <a:srgbClr val="000000">
                  <a:tint val="7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444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36260C0A-6D24-7B39-D877-E224FBD06F7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539992"/>
            <a:ext cx="10515600" cy="132556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446405" algn="ctr">
              <a:lnSpc>
                <a:spcPct val="100600"/>
              </a:lnSpc>
              <a:spcBef>
                <a:spcPts val="95"/>
              </a:spcBef>
            </a:pPr>
            <a:r>
              <a:rPr sz="4000" spc="10" dirty="0"/>
              <a:t>Email, </a:t>
            </a:r>
            <a:r>
              <a:rPr sz="4000" spc="-60" dirty="0"/>
              <a:t>Text </a:t>
            </a:r>
            <a:r>
              <a:rPr sz="4000" spc="10" dirty="0"/>
              <a:t>Message and Other </a:t>
            </a:r>
            <a:r>
              <a:rPr sz="4000" dirty="0"/>
              <a:t>Written  </a:t>
            </a:r>
            <a:r>
              <a:rPr sz="4000" spc="10" dirty="0"/>
              <a:t>Communications Between Board</a:t>
            </a:r>
            <a:r>
              <a:rPr sz="4000" spc="-95" dirty="0"/>
              <a:t> </a:t>
            </a:r>
            <a:r>
              <a:rPr sz="4000" spc="10" dirty="0"/>
              <a:t>Members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1B38D106-A9E8-A270-1A52-3135B20C9221}"/>
              </a:ext>
            </a:extLst>
          </p:cNvPr>
          <p:cNvSpPr txBox="1"/>
          <p:nvPr/>
        </p:nvSpPr>
        <p:spPr>
          <a:xfrm>
            <a:off x="750262" y="2387835"/>
            <a:ext cx="10685780" cy="2783454"/>
          </a:xfrm>
          <a:prstGeom prst="rect">
            <a:avLst/>
          </a:prstGeom>
        </p:spPr>
        <p:txBody>
          <a:bodyPr vert="horz" wrap="square" lIns="0" tIns="13335" rIns="0" bIns="0" rtlCol="0" anchor="t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The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Sunshine </a:t>
            </a:r>
            <a:r>
              <a:rPr kumimoji="0" sz="2400" b="0" i="0" u="none" strike="noStrike" kern="1200" cap="none" spc="5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Law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requires </a:t>
            </a:r>
            <a:r>
              <a:rPr kumimoji="0" sz="2400" b="0" i="0" u="none" strike="noStrike" kern="1200" cap="none" spc="5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boards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to </a:t>
            </a:r>
            <a:r>
              <a:rPr kumimoji="0" sz="2400" b="0" i="0" u="none" strike="noStrike" kern="1200" cap="none" spc="5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meet</a:t>
            </a:r>
            <a:r>
              <a:rPr kumimoji="0" lang="en-US" sz="2400" b="0" i="0" u="none" strike="noStrike" kern="1200" cap="none" spc="5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and communicate</a:t>
            </a:r>
            <a:r>
              <a:rPr kumimoji="0" sz="2400" b="0" i="0" u="none" strike="noStrike" kern="1200" cap="none" spc="5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in</a:t>
            </a:r>
            <a:r>
              <a:rPr kumimoji="0" sz="2400" b="0" i="0" u="none" strike="noStrike" kern="1200" cap="none" spc="-215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public.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pPr marL="12700" marR="508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Board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Members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may not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take</a:t>
            </a:r>
            <a:r>
              <a:rPr kumimoji="0" lang="en-US" sz="2400" b="0" i="0" u="none" strike="noStrike" kern="1200" cap="none" spc="-5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 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action or engage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in private discussions of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any board business</a:t>
            </a:r>
            <a:r>
              <a:rPr kumimoji="0" sz="2400" b="0" i="0" u="none" strike="noStrike" kern="1200" cap="none" spc="-5" normalizeH="0" baseline="0" noProof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via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written correspondence,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emails,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text</a:t>
            </a:r>
            <a:r>
              <a:rPr kumimoji="0" lang="en-US" sz="2400" b="0" i="0" u="none" strike="noStrike" kern="1200" cap="none" spc="-5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m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essages,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telephone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conversations or other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communication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methods,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including on their personal devices or personal email and phone accounts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.</a:t>
            </a: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B36AB573-A07F-AA57-511A-18FC322A740A}"/>
              </a:ext>
            </a:extLst>
          </p:cNvPr>
          <p:cNvSpPr txBox="1">
            <a:spLocks/>
          </p:cNvSpPr>
          <p:nvPr/>
        </p:nvSpPr>
        <p:spPr>
          <a:xfrm>
            <a:off x="11139055" y="6356350"/>
            <a:ext cx="44334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C1354A7E-0BC3-A640-8187-05F946131B65}" type="slidenum">
              <a:rPr lang="en-US" sz="1200" smtClean="0">
                <a:solidFill>
                  <a:srgbClr val="000000">
                    <a:tint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>
                <a:defRPr/>
              </a:pPr>
              <a:t>5</a:t>
            </a:fld>
            <a:endParaRPr lang="en-US" sz="1200" dirty="0">
              <a:solidFill>
                <a:srgbClr val="000000">
                  <a:tint val="7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134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2E767012-5D3A-A383-CDC0-D859B15F78B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sz="4000" spc="10" dirty="0"/>
              <a:t>Scope of Public Records</a:t>
            </a:r>
            <a:r>
              <a:rPr sz="4000" spc="-240" dirty="0"/>
              <a:t> </a:t>
            </a:r>
            <a:r>
              <a:rPr sz="4000" spc="10" dirty="0"/>
              <a:t>Act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5F41CF45-3DC8-5061-6384-9F1522CA5C46}"/>
              </a:ext>
            </a:extLst>
          </p:cNvPr>
          <p:cNvSpPr txBox="1"/>
          <p:nvPr/>
        </p:nvSpPr>
        <p:spPr>
          <a:xfrm>
            <a:off x="797560" y="1218364"/>
            <a:ext cx="10596880" cy="38914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Florida’s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Public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Records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law provides a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right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of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access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to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the  records of the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state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or local government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as well as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to the private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entities acting on their</a:t>
            </a:r>
            <a:r>
              <a:rPr kumimoji="0" sz="2800" b="0" i="0" u="none" strike="noStrike" kern="1200" cap="none" spc="-100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behalf.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srgbClr val="00517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In the absence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of a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statutory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exemption,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this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right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of access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applies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to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all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materials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made or received by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an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agenc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y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in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connection with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the transaction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of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official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business which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are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used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to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perpetuate, communicate or formalize</a:t>
            </a:r>
            <a:r>
              <a:rPr kumimoji="0" sz="2800" b="0" i="0" u="none" strike="noStrike" kern="1200" cap="none" spc="-185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knowledge.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82AFBF0A-8741-FDB6-F56F-344169E53BF1}"/>
              </a:ext>
            </a:extLst>
          </p:cNvPr>
          <p:cNvSpPr txBox="1">
            <a:spLocks/>
          </p:cNvSpPr>
          <p:nvPr/>
        </p:nvSpPr>
        <p:spPr>
          <a:xfrm>
            <a:off x="11139055" y="6356350"/>
            <a:ext cx="44334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C1354A7E-0BC3-A640-8187-05F946131B65}" type="slidenum">
              <a:rPr lang="en-US" sz="1200" smtClean="0">
                <a:solidFill>
                  <a:srgbClr val="000000">
                    <a:tint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>
                <a:defRPr/>
              </a:pPr>
              <a:t>6</a:t>
            </a:fld>
            <a:endParaRPr lang="en-US" sz="1200" dirty="0">
              <a:solidFill>
                <a:srgbClr val="000000">
                  <a:tint val="7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122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515CDB3C-2A49-F9DF-11F5-31545538D82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0"/>
              </a:spcBef>
            </a:pPr>
            <a:r>
              <a:rPr sz="4000" spc="10" dirty="0"/>
              <a:t>What </a:t>
            </a:r>
            <a:r>
              <a:rPr sz="4000" spc="5" dirty="0"/>
              <a:t>is </a:t>
            </a:r>
            <a:r>
              <a:rPr sz="4000" spc="10" dirty="0"/>
              <a:t>a Public</a:t>
            </a:r>
            <a:r>
              <a:rPr sz="4000" spc="-70" dirty="0"/>
              <a:t> </a:t>
            </a:r>
            <a:r>
              <a:rPr sz="4000" spc="10" dirty="0"/>
              <a:t>Record?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0F87902A-4751-17BC-1F88-AA5FB27005AF}"/>
              </a:ext>
            </a:extLst>
          </p:cNvPr>
          <p:cNvSpPr txBox="1"/>
          <p:nvPr/>
        </p:nvSpPr>
        <p:spPr>
          <a:xfrm>
            <a:off x="615296" y="930285"/>
            <a:ext cx="10955709" cy="4424929"/>
          </a:xfrm>
          <a:prstGeom prst="rect">
            <a:avLst/>
          </a:prstGeom>
        </p:spPr>
        <p:txBody>
          <a:bodyPr vert="horz" wrap="square" lIns="0" tIns="2419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9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“Public records”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are defined in Florida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Statutes § </a:t>
            </a:r>
            <a:r>
              <a:rPr kumimoji="0" sz="2400" b="0" i="0" u="none" strike="noStrike" kern="1200" cap="none" spc="-40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119.011(12)</a:t>
            </a:r>
            <a:r>
              <a:rPr kumimoji="0" sz="2400" b="0" i="0" u="none" strike="noStrike" kern="1200" cap="none" spc="-50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as: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517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pPr marL="12700" marR="0" lvl="0" indent="0" algn="just" defTabSz="914400" rtl="0" eaLnBrk="1" fontAlgn="auto" latinLnBrk="0" hangingPunct="1">
              <a:lnSpc>
                <a:spcPct val="100000"/>
              </a:lnSpc>
              <a:spcBef>
                <a:spcPts val="19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-5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	all </a:t>
            </a:r>
            <a:r>
              <a:rPr kumimoji="0" lang="en-US" sz="2400" u="none" strike="noStrike" kern="1200" cap="none" spc="-5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documents, papers, letters, maps, books, tapes, photographs, films, sound recordings, data processing software, or other material, </a:t>
            </a:r>
            <a:r>
              <a:rPr kumimoji="0" lang="en-US" sz="2400" b="1" i="1" u="none" strike="noStrike" kern="1200" cap="none" spc="-5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regardless of the physical form</a:t>
            </a:r>
            <a:r>
              <a:rPr kumimoji="0" lang="en-US" sz="2400" i="1" u="none" strike="noStrike" kern="1200" cap="none" spc="-5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, </a:t>
            </a:r>
            <a:r>
              <a:rPr kumimoji="0" lang="en-US" sz="2400" u="none" strike="noStrike" kern="1200" cap="none" spc="-5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characteristics, or means of transmission,</a:t>
            </a:r>
            <a:r>
              <a:rPr kumimoji="0" lang="en-US" sz="2400" i="1" u="none" strike="noStrike" kern="1200" cap="none" spc="-5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kumimoji="0" lang="en-US" sz="2400" b="1" i="1" u="none" strike="noStrike" kern="1200" cap="none" spc="-5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made or received pursuant to law or ordinance or in connection with the transaction of official business</a:t>
            </a:r>
            <a:r>
              <a:rPr kumimoji="0" lang="en-US" sz="2400" i="1" u="none" strike="noStrike" kern="1200" cap="none" spc="-5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by any agency.</a:t>
            </a:r>
            <a:endParaRPr lang="en-US" sz="2400" b="1" i="1" spc="-5" dirty="0">
              <a:solidFill>
                <a:srgbClr val="005171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pPr marL="12700" marR="0" lvl="0" indent="0" algn="just" defTabSz="914400" rtl="0" eaLnBrk="1" fontAlgn="auto" latinLnBrk="0" hangingPunct="1">
              <a:lnSpc>
                <a:spcPct val="100000"/>
              </a:lnSpc>
              <a:spcBef>
                <a:spcPts val="19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-5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All such materials, regardless </a:t>
            </a:r>
            <a:r>
              <a:rPr kumimoji="0" lang="en-US" sz="2400" b="0" i="0" u="none" strike="noStrike" kern="1200" cap="none" spc="-10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of </a:t>
            </a:r>
            <a:r>
              <a:rPr kumimoji="0" lang="en-US" sz="2400" b="0" i="0" u="none" strike="noStrike" kern="1200" cap="none" spc="-5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whether they are in final form,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are </a:t>
            </a:r>
            <a:r>
              <a:rPr kumimoji="0" lang="en-US" sz="2400" b="0" i="0" u="none" strike="noStrike" kern="1200" cap="none" spc="-5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open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for public inspection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no matter where they exist and no matter who owns the device</a:t>
            </a:r>
            <a:r>
              <a:rPr kumimoji="0" lang="en-US" sz="2400" b="1" i="0" u="none" strike="noStrike" kern="1200" cap="none" spc="-5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861647F9-05B0-0426-6734-28EE88200488}"/>
              </a:ext>
            </a:extLst>
          </p:cNvPr>
          <p:cNvSpPr txBox="1">
            <a:spLocks/>
          </p:cNvSpPr>
          <p:nvPr/>
        </p:nvSpPr>
        <p:spPr>
          <a:xfrm>
            <a:off x="11139055" y="6356350"/>
            <a:ext cx="44334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C1354A7E-0BC3-A640-8187-05F946131B65}" type="slidenum">
              <a:rPr lang="en-US" sz="1200" smtClean="0">
                <a:solidFill>
                  <a:srgbClr val="000000">
                    <a:tint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>
                <a:defRPr/>
              </a:pPr>
              <a:t>7</a:t>
            </a:fld>
            <a:endParaRPr lang="en-US" sz="1200" dirty="0">
              <a:solidFill>
                <a:srgbClr val="000000">
                  <a:tint val="7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630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A911606A-774B-8AF7-6BC5-EA806E457CF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0"/>
              </a:spcBef>
            </a:pPr>
            <a:r>
              <a:rPr sz="4000" spc="10" dirty="0"/>
              <a:t>Examples of “Non-Public</a:t>
            </a:r>
            <a:r>
              <a:rPr sz="4000" spc="-65" dirty="0"/>
              <a:t> </a:t>
            </a:r>
            <a:r>
              <a:rPr sz="4000" spc="5" dirty="0"/>
              <a:t>Records”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807714F8-4340-0D9B-266E-6EC5EC662E98}"/>
              </a:ext>
            </a:extLst>
          </p:cNvPr>
          <p:cNvSpPr txBox="1"/>
          <p:nvPr/>
        </p:nvSpPr>
        <p:spPr>
          <a:xfrm>
            <a:off x="600364" y="1622461"/>
            <a:ext cx="10991272" cy="3828612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/>
          <a:p>
            <a:pPr marL="469265" marR="5080" lvl="0" indent="-45720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421640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Personal notes: </a:t>
            </a:r>
            <a:r>
              <a:rPr kumimoji="0" lang="en-US" sz="2400" b="0" i="0" u="none" strike="noStrike" kern="1200" cap="none" spc="-5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notes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to</a:t>
            </a:r>
            <a:r>
              <a:rPr kumimoji="0" lang="en-US" sz="2400" b="0" i="0" u="none" strike="noStrike" kern="1200" cap="none" spc="-5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oneself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which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are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designed</a:t>
            </a:r>
            <a:r>
              <a:rPr kumimoji="0" lang="en-US" sz="2400" b="0" i="0" u="none" strike="noStrike" kern="1200" cap="none" spc="-5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 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for </a:t>
            </a:r>
            <a:r>
              <a:rPr kumimoji="0" lang="en-US" sz="2400" b="0" i="0" u="none" strike="noStrike" kern="1200" cap="none" spc="-5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one's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own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personal use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in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remembering certain </a:t>
            </a:r>
            <a:r>
              <a:rPr kumimoji="0" lang="en-US" sz="2400" b="0" i="0" u="none" strike="noStrike" kern="1200" cap="none" spc="-5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things are not a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“public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record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”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if the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notes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have not been transcribed </a:t>
            </a:r>
            <a:r>
              <a:rPr kumimoji="0" lang="en-US" sz="2400" b="0" i="0" u="none" strike="noStrike" kern="1200" cap="none" spc="-5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or shown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to others and were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not intended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to perpetuate, communicate, or</a:t>
            </a:r>
            <a:r>
              <a:rPr kumimoji="0" lang="en-US" sz="2400" b="0" i="0" u="none" strike="noStrike" kern="1200" cap="none" spc="-5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 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formalize</a:t>
            </a:r>
            <a:r>
              <a:rPr kumimoji="0" sz="2400" b="0" i="0" u="none" strike="noStrike" kern="1200" cap="none" spc="10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knowledge</a:t>
            </a:r>
            <a:r>
              <a:rPr kumimoji="0" lang="en-US" sz="2400" b="0" i="0" u="none" strike="noStrike" kern="1200" cap="none" spc="-5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to others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.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>
                <a:srgbClr val="00517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pPr marL="469265" marR="508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421640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Personal </a:t>
            </a:r>
            <a:r>
              <a:rPr kumimoji="0" sz="2400" b="0" i="0" u="none" strike="noStrike" kern="1200" cap="none" spc="-25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E-mails/Texts: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Communications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not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made or received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in</a:t>
            </a:r>
            <a:r>
              <a:rPr kumimoji="0" lang="en-US" sz="2400" b="0" i="0" u="none" strike="noStrike" kern="1200" cap="none" spc="-10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 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connection with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official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agency</a:t>
            </a:r>
            <a:r>
              <a:rPr kumimoji="0" sz="2400" b="0" i="0" u="none" strike="noStrike" kern="1200" cap="none" spc="25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business</a:t>
            </a:r>
            <a:r>
              <a:rPr kumimoji="0" lang="en-US" sz="2400" b="0" i="0" u="none" strike="noStrike" kern="1200" cap="none" spc="-5" normalizeH="0" baseline="0" noProof="0" dirty="0">
                <a:ln>
                  <a:noFill/>
                </a:ln>
                <a:solidFill>
                  <a:srgbClr val="00517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.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>
                <a:srgbClr val="005171"/>
              </a:buClr>
              <a:buSzTx/>
              <a:buFont typeface="Wingdings"/>
              <a:buChar char=""/>
              <a:tabLst/>
              <a:defRPr/>
            </a:pP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Arial"/>
            </a:endParaRPr>
          </a:p>
          <a:p>
            <a:pPr marL="421005" marR="5715" lvl="0" indent="-4089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"/>
              <a:tabLst>
                <a:tab pos="421640" algn="l"/>
              </a:tabLst>
              <a:defRPr/>
            </a:pPr>
            <a:endParaRPr kumimoji="0" sz="2800" b="0" i="0" u="none" strike="noStrike" kern="1200" cap="none" spc="-5" normalizeH="0" baseline="0" noProof="0" dirty="0">
              <a:ln>
                <a:noFill/>
              </a:ln>
              <a:solidFill>
                <a:srgbClr val="005171"/>
              </a:solidFill>
              <a:effectLst/>
              <a:uLnTx/>
              <a:uFillTx/>
              <a:latin typeface="Calibri" panose="020F0502020204030204"/>
              <a:ea typeface="Calibri"/>
              <a:cs typeface="Arial"/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400B1B8B-BCCE-D333-8B5F-ED1A3A25365E}"/>
              </a:ext>
            </a:extLst>
          </p:cNvPr>
          <p:cNvSpPr txBox="1">
            <a:spLocks/>
          </p:cNvSpPr>
          <p:nvPr/>
        </p:nvSpPr>
        <p:spPr>
          <a:xfrm>
            <a:off x="11139055" y="6356350"/>
            <a:ext cx="44334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C1354A7E-0BC3-A640-8187-05F946131B65}" type="slidenum">
              <a:rPr lang="en-US" sz="1200" smtClean="0">
                <a:solidFill>
                  <a:srgbClr val="000000">
                    <a:tint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>
                <a:defRPr/>
              </a:pPr>
              <a:t>8</a:t>
            </a:fld>
            <a:endParaRPr lang="en-US" sz="1200" dirty="0">
              <a:solidFill>
                <a:srgbClr val="000000">
                  <a:tint val="7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17409"/>
      </p:ext>
    </p:extLst>
  </p:cSld>
  <p:clrMapOvr>
    <a:masterClrMapping/>
  </p:clrMapOvr>
</p:sld>
</file>

<file path=ppt/theme/theme1.xml><?xml version="1.0" encoding="utf-8"?>
<a:theme xmlns:a="http://schemas.openxmlformats.org/drawingml/2006/main" name="6_Office Theme">
  <a:themeElements>
    <a:clrScheme name="GOAA">
      <a:dk1>
        <a:srgbClr val="000000"/>
      </a:dk1>
      <a:lt1>
        <a:srgbClr val="FFFFFF"/>
      </a:lt1>
      <a:dk2>
        <a:srgbClr val="004F71"/>
      </a:dk2>
      <a:lt2>
        <a:srgbClr val="E8E8E8"/>
      </a:lt2>
      <a:accent1>
        <a:srgbClr val="007999"/>
      </a:accent1>
      <a:accent2>
        <a:srgbClr val="EF9600"/>
      </a:accent2>
      <a:accent3>
        <a:srgbClr val="1C818C"/>
      </a:accent3>
      <a:accent4>
        <a:srgbClr val="71B2C9"/>
      </a:accent4>
      <a:accent5>
        <a:srgbClr val="FFBF3F"/>
      </a:accent5>
      <a:accent6>
        <a:srgbClr val="98DBCE"/>
      </a:accent6>
      <a:hlink>
        <a:srgbClr val="467886"/>
      </a:hlink>
      <a:folHlink>
        <a:srgbClr val="96607D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OAA Pres Concept 2B Template" id="{AA2F02A7-599C-C74B-B251-AD1ACA65DE1F}" vid="{8CD3DD19-CECD-7F4D-8CFA-2C7829B6B5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haredContentType xmlns="Microsoft.SharePoint.Taxonomy.ContentTypeSync" SourceId="ab750617-25f1-42f2-a1ad-9da902632f50" ContentTypeId="0x01010028264F24260D62458AB176E048CC69280109" PreviousValue="false" LastSyncTimeStamp="2024-02-02T13:40:14.483Z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ept_BoardSvcs" ma:contentTypeID="0x01010028264F24260D62458AB176E048CC6928010900E1969C05E92FE34DAAD41B881C9BE8B9" ma:contentTypeVersion="4" ma:contentTypeDescription="GOAA_DeptBoardSvcs Content Type " ma:contentTypeScope="" ma:versionID="9ea4876ad722a59ca9858398cb588511">
  <xsd:schema xmlns:xsd="http://www.w3.org/2001/XMLSchema" xmlns:xs="http://www.w3.org/2001/XMLSchema" xmlns:p="http://schemas.microsoft.com/office/2006/metadata/properties" xmlns:ns2="5d436bed-9f58-49ca-b2b8-2f5f22999cc9" targetNamespace="http://schemas.microsoft.com/office/2006/metadata/properties" ma:root="true" ma:fieldsID="61c8a7d39b5da607bfdc17f7d0c46a2b" ns2:_="">
    <xsd:import namespace="5d436bed-9f58-49ca-b2b8-2f5f22999cc9"/>
    <xsd:element name="properties">
      <xsd:complexType>
        <xsd:sequence>
          <xsd:element name="documentManagement">
            <xsd:complexType>
              <xsd:all>
                <xsd:element ref="ns2:Start_x0020_Date" minOccurs="0"/>
                <xsd:element ref="ns2:End_x0020_Date" minOccurs="0"/>
                <xsd:element ref="ns2:Doc_x0020_Status" minOccurs="0"/>
                <xsd:element ref="ns2:Fiscal_x0020_Period" minOccurs="0"/>
                <xsd:element ref="ns2:Fiscal_x005f_x0020_Year" minOccurs="0"/>
                <xsd:element ref="ns2:Calendar_x0020_Year" minOccurs="0"/>
                <xsd:element ref="ns2:Email_x005f_x0020_Subject" minOccurs="0"/>
                <xsd:element ref="ns2:From1" minOccurs="0"/>
                <xsd:element ref="ns2:Sent" minOccurs="0"/>
                <xsd:element ref="ns2:To" minOccurs="0"/>
                <xsd:element ref="ns2:CC" minOccurs="0"/>
                <xsd:element ref="ns2:SSI" minOccurs="0"/>
                <xsd:element ref="ns2:GOAA_x0020_ECM_x0020_DocID" minOccurs="0"/>
                <xsd:element ref="ns2:GOAA_x0020_Reference_x0020_ID" minOccurs="0"/>
                <xsd:element ref="ns2:Send_x005f_x0020_to_x005f_x0020_Record_x005f_x0020_Center" minOccurs="0"/>
                <xsd:element ref="ns2:Records_x005f_x0020_Retention_x005f_x0020_Category" minOccurs="0"/>
                <xsd:element ref="ns2:Record_x005f_x0020_Expiration_x005f_x0020_Date" minOccurs="0"/>
                <xsd:element ref="ns2:Record_x005f_x0020_Routing" minOccurs="0"/>
                <xsd:element ref="ns2:WF_x005f_x0020_Activity_x005f_x0020_1" minOccurs="0"/>
                <xsd:element ref="ns2:WF_x005f_x0020_Currently_x005f_x0020_Assigned_x005f_x0020_To" minOccurs="0"/>
                <xsd:element ref="ns2:GOAA_x0020_ECM_x0020_Revision" minOccurs="0"/>
                <xsd:element ref="ns2:e7bce4e1857b492494bed5c2cf63265f" minOccurs="0"/>
                <xsd:element ref="ns2:_dlc_DocId" minOccurs="0"/>
                <xsd:element ref="ns2:_dlc_DocIdUrl" minOccurs="0"/>
                <xsd:element ref="ns2:_dlc_DocIdPersistId" minOccurs="0"/>
                <xsd:element ref="ns2:i7457265e5e94662be7d11e31a33315f" minOccurs="0"/>
                <xsd:element ref="ns2:GOAAOriginalPath" minOccurs="0"/>
                <xsd:element ref="ns2:TaxCatchAll" minOccurs="0"/>
                <xsd:element ref="ns2:d1f402b3c4954ec08505219aa686f367" minOccurs="0"/>
                <xsd:element ref="ns2:TaxCatchAllLabe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436bed-9f58-49ca-b2b8-2f5f22999cc9" elementFormDefault="qualified">
    <xsd:import namespace="http://schemas.microsoft.com/office/2006/documentManagement/types"/>
    <xsd:import namespace="http://schemas.microsoft.com/office/infopath/2007/PartnerControls"/>
    <xsd:element name="Start_x0020_Date" ma:index="2" nillable="true" ma:displayName="Start Date" ma:description="GOAA Start Date" ma:format="DateOnly" ma:internalName="Start_x0020_Date" ma:readOnly="false">
      <xsd:simpleType>
        <xsd:restriction base="dms:DateTime"/>
      </xsd:simpleType>
    </xsd:element>
    <xsd:element name="End_x0020_Date" ma:index="3" nillable="true" ma:displayName="End Date" ma:description="GOAA End Date" ma:format="DateOnly" ma:internalName="End_x0020_Date" ma:readOnly="false">
      <xsd:simpleType>
        <xsd:restriction base="dms:DateTime"/>
      </xsd:simpleType>
    </xsd:element>
    <xsd:element name="Doc_x0020_Status" ma:index="4" nillable="true" ma:displayName="Doc Status" ma:default="NA" ma:format="Dropdown" ma:internalName="Doc_x0020_Status" ma:readOnly="false">
      <xsd:simpleType>
        <xsd:restriction base="dms:Choice">
          <xsd:enumeration value="Open"/>
          <xsd:enumeration value="Closed"/>
          <xsd:enumeration value="Canceled"/>
          <xsd:enumeration value="Pending"/>
          <xsd:enumeration value="NA"/>
        </xsd:restriction>
      </xsd:simpleType>
    </xsd:element>
    <xsd:element name="Fiscal_x0020_Period" ma:index="5" nillable="true" ma:displayName="Fiscal Period" ma:description="GOAA Fiscal Period (YY##) &#10;Specified by FY (YY) and Fiscal Month (##)" ma:format="Dropdown" ma:internalName="Fiscal_x0020_Period" ma:readOnly="false">
      <xsd:simpleType>
        <xsd:restriction base="dms:Choice">
          <xsd:enumeration value="01 Oct"/>
          <xsd:enumeration value="02 Nov"/>
          <xsd:enumeration value="03 Dec"/>
          <xsd:enumeration value="04 Jan"/>
          <xsd:enumeration value="05 Feb"/>
          <xsd:enumeration value="06 Mar"/>
          <xsd:enumeration value="07 Apr"/>
          <xsd:enumeration value="08 May"/>
          <xsd:enumeration value="09 Jun"/>
          <xsd:enumeration value="10 Jul"/>
          <xsd:enumeration value="11 Aug"/>
          <xsd:enumeration value="12 Sep"/>
        </xsd:restriction>
      </xsd:simpleType>
    </xsd:element>
    <xsd:element name="Fiscal_x005f_x0020_Year" ma:index="6" nillable="true" ma:displayName="Fiscal Year" ma:format="Dropdown" ma:internalName="Fiscal_x0020_Year" ma:readOnly="false">
      <xsd:simpleType>
        <xsd:restriction base="dms:Choice">
          <xsd:enumeration value="FY 1900"/>
          <xsd:enumeration value="FY 1980"/>
          <xsd:enumeration value="FY 1981"/>
          <xsd:enumeration value="FY 1982"/>
          <xsd:enumeration value="FY 1983"/>
          <xsd:enumeration value="FY 1984"/>
          <xsd:enumeration value="FY 1985"/>
          <xsd:enumeration value="FY 1986"/>
          <xsd:enumeration value="FY 1987"/>
          <xsd:enumeration value="FY 1988"/>
          <xsd:enumeration value="FY 1989"/>
          <xsd:enumeration value="FY 1990"/>
          <xsd:enumeration value="FY 1991"/>
          <xsd:enumeration value="FY 1992"/>
          <xsd:enumeration value="FY 1993"/>
          <xsd:enumeration value="FY 1994"/>
          <xsd:enumeration value="FY 1995"/>
          <xsd:enumeration value="FY 1996"/>
          <xsd:enumeration value="FY 1997"/>
          <xsd:enumeration value="FY 1998"/>
          <xsd:enumeration value="FY 1999"/>
          <xsd:enumeration value="FY 2000"/>
          <xsd:enumeration value="FY 2001"/>
          <xsd:enumeration value="FY 2002"/>
          <xsd:enumeration value="FY 2003"/>
          <xsd:enumeration value="FY 2004"/>
          <xsd:enumeration value="FY 2005"/>
          <xsd:enumeration value="FY 2006"/>
          <xsd:enumeration value="FY 2007"/>
          <xsd:enumeration value="FY 2008"/>
          <xsd:enumeration value="FY 2009"/>
          <xsd:enumeration value="FY 2010"/>
          <xsd:enumeration value="FY 2011"/>
          <xsd:enumeration value="FY 2012"/>
          <xsd:enumeration value="FY 2013"/>
          <xsd:enumeration value="FY 2014"/>
          <xsd:enumeration value="FY 2015"/>
          <xsd:enumeration value="FY 2016"/>
          <xsd:enumeration value="FY 2017"/>
          <xsd:enumeration value="FY 2018"/>
          <xsd:enumeration value="FY 2019"/>
          <xsd:enumeration value="FY 2020"/>
          <xsd:enumeration value="FY 2021"/>
          <xsd:enumeration value="FY 2022"/>
          <xsd:enumeration value="FY 2023"/>
          <xsd:enumeration value="FY 2024"/>
          <xsd:enumeration value="FY 2025"/>
          <xsd:enumeration value="FY 2026"/>
          <xsd:enumeration value="FY 2027"/>
          <xsd:enumeration value="FY 2028"/>
          <xsd:enumeration value="FY 2029"/>
          <xsd:enumeration value="FY 2030"/>
          <xsd:enumeration value="FY 2031"/>
          <xsd:enumeration value="FY 2032"/>
          <xsd:enumeration value="FY 2033"/>
          <xsd:enumeration value="FY 2034"/>
          <xsd:enumeration value="FY 2035"/>
          <xsd:enumeration value="FY 2036"/>
          <xsd:enumeration value="FY 2037"/>
          <xsd:enumeration value="FY 2038"/>
          <xsd:enumeration value="FY 2039"/>
          <xsd:enumeration value="FY 2040"/>
          <xsd:enumeration value="FY 2041"/>
          <xsd:enumeration value="FY 2042"/>
          <xsd:enumeration value="FY 2043"/>
          <xsd:enumeration value="FY 2044"/>
          <xsd:enumeration value="FY 2045"/>
          <xsd:enumeration value="FY 2046"/>
          <xsd:enumeration value="FY 2047"/>
          <xsd:enumeration value="FY 2048"/>
          <xsd:enumeration value="FY 2049"/>
          <xsd:enumeration value="FY 2050"/>
        </xsd:restriction>
      </xsd:simpleType>
    </xsd:element>
    <xsd:element name="Calendar_x0020_Year" ma:index="7" nillable="true" ma:displayName="Calendar Year" ma:description="GOAA Calendar Year (YYYY)&#10;Specified as 4 characters" ma:format="Dropdown" ma:internalName="Calendar_x0020_Year" ma:readOnly="false">
      <xsd:simpleType>
        <xsd:union memberTypes="dms:Text">
          <xsd:simpleType>
            <xsd:restriction base="dms:Choice">
              <xsd:enumeration value="1900"/>
              <xsd:enumeration value="1970"/>
              <xsd:enumeration value="1971"/>
              <xsd:enumeration value="1972"/>
              <xsd:enumeration value="1973"/>
              <xsd:enumeration value="1974"/>
              <xsd:enumeration value="1975"/>
              <xsd:enumeration value="1976"/>
              <xsd:enumeration value="1977"/>
              <xsd:enumeration value="1978"/>
              <xsd:enumeration value="1979"/>
              <xsd:enumeration value="1980"/>
              <xsd:enumeration value="1981"/>
              <xsd:enumeration value="1982"/>
              <xsd:enumeration value="1983"/>
              <xsd:enumeration value="1984"/>
              <xsd:enumeration value="1985"/>
              <xsd:enumeration value="1986"/>
              <xsd:enumeration value="1987"/>
              <xsd:enumeration value="1988"/>
              <xsd:enumeration value="1989"/>
              <xsd:enumeration value="1990"/>
              <xsd:enumeration value="1991"/>
              <xsd:enumeration value="1992"/>
              <xsd:enumeration value="1993"/>
              <xsd:enumeration value="1994"/>
              <xsd:enumeration value="1995"/>
              <xsd:enumeration value="1996"/>
              <xsd:enumeration value="1997"/>
              <xsd:enumeration value="1998"/>
              <xsd:enumeration value="1999"/>
              <xsd:enumeration value="2000"/>
              <xsd:enumeration value="2001"/>
              <xsd:enumeration value="2002"/>
              <xsd:enumeration value="2003"/>
              <xsd:enumeration value="2004"/>
              <xsd:enumeration value="2005"/>
              <xsd:enumeration value="2006"/>
              <xsd:enumeration value="2007"/>
              <xsd:enumeration value="2008"/>
              <xsd:enumeration value="2009"/>
              <xsd:enumeration value="2010"/>
              <xsd:enumeration value="2011"/>
              <xsd:enumeration value="2012"/>
              <xsd:enumeration value="2013"/>
              <xsd:enumeration value="2014"/>
              <xsd:enumeration value="2015"/>
              <xsd:enumeration value="2016"/>
              <xsd:enumeration value="2017"/>
              <xsd:enumeration value="2018"/>
              <xsd:enumeration value="2019"/>
              <xsd:enumeration value="2020"/>
              <xsd:enumeration value="2021"/>
              <xsd:enumeration value="2022"/>
              <xsd:enumeration value="2023"/>
              <xsd:enumeration value="2024"/>
              <xsd:enumeration value="2025"/>
              <xsd:enumeration value="2026"/>
              <xsd:enumeration value="2027"/>
              <xsd:enumeration value="2028"/>
              <xsd:enumeration value="2029"/>
              <xsd:enumeration value="2030"/>
              <xsd:enumeration value="2031"/>
              <xsd:enumeration value="2032"/>
              <xsd:enumeration value="2033"/>
              <xsd:enumeration value="2034"/>
              <xsd:enumeration value="2035"/>
              <xsd:enumeration value="2036"/>
              <xsd:enumeration value="2037"/>
              <xsd:enumeration value="2038"/>
              <xsd:enumeration value="2039"/>
              <xsd:enumeration value="2040"/>
              <xsd:enumeration value="2041"/>
              <xsd:enumeration value="2042"/>
              <xsd:enumeration value="2043"/>
              <xsd:enumeration value="2044"/>
              <xsd:enumeration value="2045"/>
              <xsd:enumeration value="2046"/>
              <xsd:enumeration value="2047"/>
              <xsd:enumeration value="2048"/>
              <xsd:enumeration value="2049"/>
              <xsd:enumeration value="2050"/>
            </xsd:restriction>
          </xsd:simpleType>
        </xsd:union>
      </xsd:simpleType>
    </xsd:element>
    <xsd:element name="Email_x005f_x0020_Subject" ma:index="8" nillable="true" ma:displayName="Email Subject" ma:internalName="Email_x0020_Subject" ma:readOnly="false">
      <xsd:simpleType>
        <xsd:restriction base="dms:Note">
          <xsd:maxLength value="255"/>
        </xsd:restriction>
      </xsd:simpleType>
    </xsd:element>
    <xsd:element name="From1" ma:index="9" nillable="true" ma:displayName="From" ma:internalName="From1" ma:readOnly="false">
      <xsd:simpleType>
        <xsd:restriction base="dms:Text">
          <xsd:maxLength value="255"/>
        </xsd:restriction>
      </xsd:simpleType>
    </xsd:element>
    <xsd:element name="Sent" ma:index="10" nillable="true" ma:displayName="Sent" ma:format="DateTime" ma:internalName="Sent" ma:readOnly="false">
      <xsd:simpleType>
        <xsd:restriction base="dms:DateTime"/>
      </xsd:simpleType>
    </xsd:element>
    <xsd:element name="To" ma:index="11" nillable="true" ma:displayName="To" ma:internalName="To" ma:readOnly="false">
      <xsd:simpleType>
        <xsd:restriction base="dms:Note">
          <xsd:maxLength value="255"/>
        </xsd:restriction>
      </xsd:simpleType>
    </xsd:element>
    <xsd:element name="CC" ma:index="12" nillable="true" ma:displayName="CC" ma:description="Other Addressee from Oracle" ma:internalName="CC" ma:readOnly="false">
      <xsd:simpleType>
        <xsd:restriction base="dms:Note">
          <xsd:maxLength value="255"/>
        </xsd:restriction>
      </xsd:simpleType>
    </xsd:element>
    <xsd:element name="SSI" ma:index="13" nillable="true" ma:displayName="SSI" ma:default="0" ma:description="Security Sensitive Information" ma:internalName="SSI" ma:readOnly="false">
      <xsd:simpleType>
        <xsd:restriction base="dms:Boolean"/>
      </xsd:simpleType>
    </xsd:element>
    <xsd:element name="GOAA_x0020_ECM_x0020_DocID" ma:index="14" nillable="true" ma:displayName="ECM DocID" ma:description="DocID from Legacy ECM" ma:internalName="GOAA_x0020_ECM_x0020_DocID" ma:readOnly="false">
      <xsd:simpleType>
        <xsd:restriction base="dms:Text">
          <xsd:maxLength value="25"/>
        </xsd:restriction>
      </xsd:simpleType>
    </xsd:element>
    <xsd:element name="GOAA_x0020_Reference_x0020_ID" ma:index="15" nillable="true" ma:displayName="Reference ID" ma:description="GOAA Reference ID" ma:internalName="GOAA_x0020_Reference_x0020_ID" ma:readOnly="false">
      <xsd:simpleType>
        <xsd:restriction base="dms:Text">
          <xsd:maxLength value="200"/>
        </xsd:restriction>
      </xsd:simpleType>
    </xsd:element>
    <xsd:element name="Send_x005f_x0020_to_x005f_x0020_Record_x005f_x0020_Center" ma:index="18" nillable="true" ma:displayName="Send to Record Center" ma:description="Date to Send the item to the Record Center." ma:format="DateOnly" ma:internalName="Send_x0020_to_x0020_Record_x0020_Center" ma:readOnly="false">
      <xsd:simpleType>
        <xsd:restriction base="dms:DateTime"/>
      </xsd:simpleType>
    </xsd:element>
    <xsd:element name="Records_x005f_x0020_Retention_x005f_x0020_Category" ma:index="19" nillable="true" ma:displayName="Records Retention Category" ma:description="Retention Schedule category code for records classification." ma:internalName="Records_x0020_Retention_x0020_Category" ma:readOnly="false">
      <xsd:simpleType>
        <xsd:restriction base="dms:Text">
          <xsd:maxLength value="255"/>
        </xsd:restriction>
      </xsd:simpleType>
    </xsd:element>
    <xsd:element name="Record_x005f_x0020_Expiration_x005f_x0020_Date" ma:index="20" nillable="true" ma:displayName="Record Expiration Date" ma:description="Date item will be disposed of from Records Management." ma:format="DateOnly" ma:internalName="Record_x0020_Expiration_x0020_Date" ma:readOnly="false">
      <xsd:simpleType>
        <xsd:restriction base="dms:DateTime"/>
      </xsd:simpleType>
    </xsd:element>
    <xsd:element name="Record_x005f_x0020_Routing" ma:index="21" nillable="true" ma:displayName="Record Routing" ma:default="Move" ma:description="Move - Moves the Content to The Record Center&#10;Copy - Leaves original Here and a Copy (with New DocID is added to the Content to The Record Center&#10;Link - Move the Copy to the Content to The Record Center and leave a link&#10;Move - Moves the Content to The Record Center&#10;Move - Moves the Content to The Record Center&#10;" ma:format="Dropdown" ma:internalName="Record_x0020_Routing" ma:readOnly="false">
      <xsd:simpleType>
        <xsd:restriction base="dms:Choice">
          <xsd:enumeration value="Move"/>
          <xsd:enumeration value="Copy"/>
          <xsd:enumeration value="Link"/>
          <xsd:enumeration value="Completed"/>
        </xsd:restriction>
      </xsd:simpleType>
    </xsd:element>
    <xsd:element name="WF_x005f_x0020_Activity_x005f_x0020_1" ma:index="22" nillable="true" ma:displayName="WF Activity 1" ma:default="Review or Update (No Signature)" ma:format="Dropdown" ma:internalName="WF_x0020_Activity_x0020_1" ma:readOnly="false">
      <xsd:simpleType>
        <xsd:restriction base="dms:Choice">
          <xsd:enumeration value="Review or Update (No Signature)"/>
          <xsd:enumeration value="Create Signature"/>
          <xsd:enumeration value="GOAA_Director"/>
          <xsd:enumeration value="GOAA_Staff"/>
          <xsd:enumeration value="Manager"/>
          <xsd:enumeration value="Project_Manager"/>
          <xsd:enumeration value="Signature1"/>
          <xsd:enumeration value="Signature2"/>
          <xsd:enumeration value="Signature3"/>
          <xsd:enumeration value="Signature4"/>
          <xsd:enumeration value="Signature5"/>
          <xsd:enumeration value="Signature6"/>
          <xsd:enumeration value="Signature7"/>
          <xsd:enumeration value="Signature8"/>
          <xsd:enumeration value="Signature9"/>
          <xsd:enumeration value="Signature10"/>
        </xsd:restriction>
      </xsd:simpleType>
    </xsd:element>
    <xsd:element name="WF_x005f_x0020_Currently_x005f_x0020_Assigned_x005f_x0020_To" ma:index="23" nillable="true" ma:displayName="WF Currently Assigned To" ma:list="UserInfo" ma:internalName="WF_x0020_Currently_x0020_Assigned_x0020_To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GOAA_x0020_ECM_x0020_Revision" ma:index="25" nillable="true" ma:displayName="ECM Revision" ma:decimals="0" ma:default="1" ma:description="GOAA ECM Revision number" ma:internalName="GOAA_x0020_ECM_x0020_Revision" ma:readOnly="false" ma:percentage="FALSE">
      <xsd:simpleType>
        <xsd:restriction base="dms:Number">
          <xsd:minInclusive value="1"/>
        </xsd:restriction>
      </xsd:simpleType>
    </xsd:element>
    <xsd:element name="e7bce4e1857b492494bed5c2cf63265f" ma:index="29" ma:taxonomy="true" ma:internalName="e7bce4e1857b492494bed5c2cf63265f" ma:taxonomyFieldName="Doc_x0020_Type_x0020__x002d__x0020_All" ma:displayName="Doc Type - All" ma:readOnly="false" ma:default="1;#TBD|4dc0a3e4-3a37-4fa3-a176-6db46ddb9837" ma:fieldId="{e7bce4e1-857b-4924-94be-d5c2cf63265f}" ma:sspId="ab750617-25f1-42f2-a1ad-9da902632f50" ma:termSetId="3a0e41b6-c420-4de2-8d13-6b3d4ee8d97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_dlc_DocId" ma:index="30" nillable="true" ma:displayName="Document ID Value" ma:description="The value of the document ID assigned to this item." ma:internalName="_dlc_DocId" ma:readOnly="false">
      <xsd:simpleType>
        <xsd:restriction base="dms:Text"/>
      </xsd:simpleType>
    </xsd:element>
    <xsd:element name="_dlc_DocIdUrl" ma:index="31" nillable="true" ma:displayName="Document ID" ma:description="Permanent link to this document." ma:format="Hyperlink" ma:hidden="true" ma:internalName="_dlc_DocIdUrl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32" nillable="true" ma:displayName="Persist ID" ma:description="Keep ID on add." ma:hidden="true" ma:internalName="_dlc_DocIdPersistId" ma:readOnly="false">
      <xsd:simpleType>
        <xsd:restriction base="dms:Boolean"/>
      </xsd:simpleType>
    </xsd:element>
    <xsd:element name="i7457265e5e94662be7d11e31a33315f" ma:index="35" nillable="true" ma:taxonomy="true" ma:internalName="i7457265e5e94662be7d11e31a33315f" ma:taxonomyFieldName="GOAA_x0020_Company_x0020_Codes" ma:displayName="Company Code" ma:readOnly="false" ma:fieldId="{27457265-e5e9-4662-be7d-11e31a33315f}" ma:sspId="ab750617-25f1-42f2-a1ad-9da902632f50" ma:termSetId="7039d5ea-3edb-4de1-87a7-207f3dc10712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GOAAOriginalPath" ma:index="37" nillable="true" ma:displayName="GOAA Original Path" ma:description="Original File Location." ma:internalName="GOAAOriginalPath" ma:readOnly="false">
      <xsd:simpleType>
        <xsd:restriction base="dms:Text">
          <xsd:maxLength value="255"/>
        </xsd:restriction>
      </xsd:simpleType>
    </xsd:element>
    <xsd:element name="TaxCatchAll" ma:index="38" nillable="true" ma:displayName="Taxonomy Catch All Column" ma:hidden="true" ma:list="{fa7ea1fe-cd42-468b-96fb-307fdd51b91e}" ma:internalName="TaxCatchAll" ma:showField="CatchAllData" ma:web="3776a935-4e42-4f7c-898e-0bc163efa5d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d1f402b3c4954ec08505219aa686f367" ma:index="39" ma:taxonomy="true" ma:internalName="d1f402b3c4954ec08505219aa686f367" ma:taxonomyFieldName="Doc_x0020_Group_x0020__x002d__x0020_Board_x0020_SVCS" ma:displayName="Doc Group - Board SVCS" ma:readOnly="false" ma:default="2;#Not Assigned|ea988575-f159-43ce-9b4d-c73ec300db79" ma:fieldId="{d1f402b3-c495-4ec0-8505-219aa686f367}" ma:sspId="ab750617-25f1-42f2-a1ad-9da902632f50" ma:termSetId="0a035d7e-fd47-40da-ac26-d6339300f24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Label" ma:index="40" nillable="true" ma:displayName="Taxonomy Catch All Column1" ma:hidden="true" ma:list="{fa7ea1fe-cd42-468b-96fb-307fdd51b91e}" ma:internalName="TaxCatchAllLabel" ma:readOnly="true" ma:showField="CatchAllDataLabel" ma:web="3776a935-4e42-4f7c-898e-0bc163efa5d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7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7bce4e1857b492494bed5c2cf63265f xmlns="5d436bed-9f58-49ca-b2b8-2f5f22999cc9">
      <Terms xmlns="http://schemas.microsoft.com/office/infopath/2007/PartnerControls">
        <TermInfo xmlns="http://schemas.microsoft.com/office/infopath/2007/PartnerControls">
          <TermName xmlns="http://schemas.microsoft.com/office/infopath/2007/PartnerControls">Work Papers (rosa2cy)</TermName>
          <TermId xmlns="http://schemas.microsoft.com/office/infopath/2007/PartnerControls">a2423e91-b9d0-460f-ae8f-1865d78c0e9d</TermId>
        </TermInfo>
      </Terms>
    </e7bce4e1857b492494bed5c2cf63265f>
    <_dlc_DocId xmlns="5d436bed-9f58-49ca-b2b8-2f5f22999cc9">MTGS-61-10242</_dlc_DocId>
    <TaxCatchAll xmlns="5d436bed-9f58-49ca-b2b8-2f5f22999cc9">
      <Value>2</Value>
      <Value>4</Value>
    </TaxCatchAll>
    <i7457265e5e94662be7d11e31a33315f xmlns="5d436bed-9f58-49ca-b2b8-2f5f22999cc9">
      <Terms xmlns="http://schemas.microsoft.com/office/infopath/2007/PartnerControls"/>
    </i7457265e5e94662be7d11e31a33315f>
    <_dlc_DocIdUrl xmlns="5d436bed-9f58-49ca-b2b8-2f5f22999cc9">
      <Url>https://goaanet.goaa.org/sites/meetings/GOAABoard/_layouts/15/DocIdRedir.aspx?ID=MTGS-61-10242</Url>
      <Description>MTGS-61-10242</Description>
    </_dlc_DocIdUrl>
    <Doc_x0020_Status xmlns="5d436bed-9f58-49ca-b2b8-2f5f22999cc9">NA</Doc_x0020_Status>
    <Record_x005f_x0020_Routing xmlns="5d436bed-9f58-49ca-b2b8-2f5f22999cc9">Move</Record_x005f_x0020_Routing>
    <Fiscal_x0020_Period xmlns="5d436bed-9f58-49ca-b2b8-2f5f22999cc9" xsi:nil="true"/>
    <Send_x005f_x0020_to_x005f_x0020_Record_x005f_x0020_Center xmlns="5d436bed-9f58-49ca-b2b8-2f5f22999cc9" xsi:nil="true"/>
    <Records_x005f_x0020_Retention_x005f_x0020_Category xmlns="5d436bed-9f58-49ca-b2b8-2f5f22999cc9" xsi:nil="true"/>
    <Email_x005f_x0020_Subject xmlns="5d436bed-9f58-49ca-b2b8-2f5f22999cc9" xsi:nil="true"/>
    <To xmlns="5d436bed-9f58-49ca-b2b8-2f5f22999cc9" xsi:nil="true"/>
    <End_x0020_Date xmlns="5d436bed-9f58-49ca-b2b8-2f5f22999cc9" xsi:nil="true"/>
    <Sent xmlns="5d436bed-9f58-49ca-b2b8-2f5f22999cc9" xsi:nil="true"/>
    <CC xmlns="5d436bed-9f58-49ca-b2b8-2f5f22999cc9" xsi:nil="true"/>
    <Fiscal_x005f_x0020_Year xmlns="5d436bed-9f58-49ca-b2b8-2f5f22999cc9" xsi:nil="true"/>
    <Calendar_x0020_Year xmlns="5d436bed-9f58-49ca-b2b8-2f5f22999cc9" xsi:nil="true"/>
    <Start_x0020_Date xmlns="5d436bed-9f58-49ca-b2b8-2f5f22999cc9" xsi:nil="true"/>
    <SSI xmlns="5d436bed-9f58-49ca-b2b8-2f5f22999cc9">false</SSI>
    <WF_x005f_x0020_Currently_x005f_x0020_Assigned_x005f_x0020_To xmlns="5d436bed-9f58-49ca-b2b8-2f5f22999cc9">
      <UserInfo>
        <DisplayName/>
        <AccountId xsi:nil="true"/>
        <AccountType/>
      </UserInfo>
    </WF_x005f_x0020_Currently_x005f_x0020_Assigned_x005f_x0020_To>
    <From1 xmlns="5d436bed-9f58-49ca-b2b8-2f5f22999cc9" xsi:nil="true"/>
    <GOAA_x0020_Reference_x0020_ID xmlns="5d436bed-9f58-49ca-b2b8-2f5f22999cc9" xsi:nil="true"/>
    <GOAAOriginalPath xmlns="5d436bed-9f58-49ca-b2b8-2f5f22999cc9" xsi:nil="true"/>
    <GOAA_x0020_ECM_x0020_DocID xmlns="5d436bed-9f58-49ca-b2b8-2f5f22999cc9" xsi:nil="true"/>
    <Record_x005f_x0020_Expiration_x005f_x0020_Date xmlns="5d436bed-9f58-49ca-b2b8-2f5f22999cc9" xsi:nil="true"/>
    <WF_x005f_x0020_Activity_x005f_x0020_1 xmlns="5d436bed-9f58-49ca-b2b8-2f5f22999cc9">Review or Update (No Signature)</WF_x005f_x0020_Activity_x005f_x0020_1>
    <GOAA_x0020_ECM_x0020_Revision xmlns="5d436bed-9f58-49ca-b2b8-2f5f22999cc9">1</GOAA_x0020_ECM_x0020_Revision>
    <_dlc_DocIdPersistId xmlns="5d436bed-9f58-49ca-b2b8-2f5f22999cc9" xsi:nil="true"/>
    <d1f402b3c4954ec08505219aa686f367 xmlns="5d436bed-9f58-49ca-b2b8-2f5f22999cc9">
      <Terms xmlns="http://schemas.microsoft.com/office/infopath/2007/PartnerControls">
        <TermInfo xmlns="http://schemas.microsoft.com/office/infopath/2007/PartnerControls">
          <TermName xmlns="http://schemas.microsoft.com/office/infopath/2007/PartnerControls">Not Assigned</TermName>
          <TermId xmlns="http://schemas.microsoft.com/office/infopath/2007/PartnerControls">ea988575-f159-43ce-9b4d-c73ec300db79</TermId>
        </TermInfo>
      </Terms>
    </d1f402b3c4954ec08505219aa686f367>
  </documentManagement>
</p:properties>
</file>

<file path=customXml/itemProps1.xml><?xml version="1.0" encoding="utf-8"?>
<ds:datastoreItem xmlns:ds="http://schemas.openxmlformats.org/officeDocument/2006/customXml" ds:itemID="{1BD73CBE-659D-484D-911A-9DE6A39F2212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C424FF8C-4721-4827-8A94-77C5FCEC8D0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F8C836C-0E71-4E56-9C25-75268C19A3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d436bed-9f58-49ca-b2b8-2f5f22999c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53B25771-1918-424E-A98A-9AF94D6807C7}">
  <ds:schemaRefs>
    <ds:schemaRef ds:uri="http://purl.org/dc/elements/1.1/"/>
    <ds:schemaRef ds:uri="e06c4cb8-b623-48ed-ab2d-000b5403af79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add18185-946c-4815-b23d-8b32246b4699"/>
    <ds:schemaRef ds:uri="7af4a273-d210-4a9e-bca6-42f30f22cd78"/>
    <ds:schemaRef ds:uri="http://schemas.microsoft.com/sharepoint/v3"/>
    <ds:schemaRef ds:uri="http://purl.org/dc/terms/"/>
    <ds:schemaRef ds:uri="5d436bed-9f58-49ca-b2b8-2f5f22999cc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3080</TotalTime>
  <Words>1715</Words>
  <Application>Microsoft Macintosh PowerPoint</Application>
  <PresentationFormat>Widescreen</PresentationFormat>
  <Paragraphs>134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System Font Regular</vt:lpstr>
      <vt:lpstr>Verdana</vt:lpstr>
      <vt:lpstr>Wingdings</vt:lpstr>
      <vt:lpstr>6_Office Theme</vt:lpstr>
      <vt:lpstr>Florida Government in the Sunshine and Public Records Law Overview</vt:lpstr>
      <vt:lpstr>PowerPoint Presentation</vt:lpstr>
      <vt:lpstr>Scope of Sunshine Law</vt:lpstr>
      <vt:lpstr>Three Basic Requirements</vt:lpstr>
      <vt:lpstr>Email, Text Message and Other Written  Communications Between Board Members</vt:lpstr>
      <vt:lpstr>Scope of Public Records Act</vt:lpstr>
      <vt:lpstr>What is a Public Record?</vt:lpstr>
      <vt:lpstr>Examples of “Non-Public Records”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Kevin J. Thibault, P.E. Chief Executive Officer</dc:title>
  <dc:creator>Lennon Batchelor</dc:creator>
  <cp:lastModifiedBy>Mohammad O. Jazil</cp:lastModifiedBy>
  <cp:revision>137</cp:revision>
  <dcterms:created xsi:type="dcterms:W3CDTF">2024-02-05T15:46:09Z</dcterms:created>
  <dcterms:modified xsi:type="dcterms:W3CDTF">2025-04-17T19:53:49Z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policyId">
    <vt:lpwstr>0x01010028264F24260D62458AB176E048CC6928|-1530901111</vt:lpwstr>
  </property>
  <property fmtid="{D5CDD505-2E9C-101B-9397-08002B2CF9AE}" pid="3" name="ContentTypeId">
    <vt:lpwstr>0x01010028264F24260D62458AB176E048CC6928010900E1969C05E92FE34DAAD41B881C9BE8B9</vt:lpwstr>
  </property>
  <property fmtid="{D5CDD505-2E9C-101B-9397-08002B2CF9AE}" pid="4" name="Doc Type - All">
    <vt:lpwstr>81;#Work Papers (rosa2cy)|a2423e91-b9d0-460f-ae8f-1865d78c0e9d</vt:lpwstr>
  </property>
  <property fmtid="{D5CDD505-2E9C-101B-9397-08002B2CF9AE}" pid="5" name="ItemRetentionFormula">
    <vt:lpwstr>&lt;formula id="Microsoft.Office.RecordsManagement.PolicyFeatures.Expiration.Formula.BuiltIn"&gt;&lt;number&gt;1&lt;/number&gt;&lt;property&gt;Send_x005f_x0020_to_x005f_x0020_Record_x005f_x0020_Center&lt;/property&gt;&lt;propertyId&gt;d2630d1f-a1d1-424a-b31c-5a541a3c7ddf&lt;/propertyId&gt;&lt;period&gt;days&lt;/period&gt;&lt;/formula&gt;</vt:lpwstr>
  </property>
  <property fmtid="{D5CDD505-2E9C-101B-9397-08002B2CF9AE}" pid="6" name="GOAA Company Codes">
    <vt:lpwstr/>
  </property>
  <property fmtid="{D5CDD505-2E9C-101B-9397-08002B2CF9AE}" pid="7" name="_dlc_DocIdItemGuid">
    <vt:lpwstr>7a3ce100-24aa-4c8c-be61-9142e3199812</vt:lpwstr>
  </property>
  <property fmtid="{D5CDD505-2E9C-101B-9397-08002B2CF9AE}" pid="8" name="DocGroup - Meeting">
    <vt:lpwstr>12;#GOAA Board|285a4611-336a-407c-896b-f063a4d31ccf</vt:lpwstr>
  </property>
  <property fmtid="{D5CDD505-2E9C-101B-9397-08002B2CF9AE}" pid="9" name="Doc Group - Board SVCS">
    <vt:lpwstr>2</vt:lpwstr>
  </property>
  <property fmtid="{D5CDD505-2E9C-101B-9397-08002B2CF9AE}" pid="10" name="Doc_x0020_Group_x0020__x002d__x0020_Board_x0020_SVCS">
    <vt:lpwstr>2</vt:lpwstr>
  </property>
  <property fmtid="{D5CDD505-2E9C-101B-9397-08002B2CF9AE}" pid="11" name="GOAA_x0020_Company_x0020_Codes">
    <vt:lpwstr/>
  </property>
  <property fmtid="{D5CDD505-2E9C-101B-9397-08002B2CF9AE}" pid="12" name="Doc_x0020_Type_x0020__x002d__x0020_All">
    <vt:lpwstr>81;#Work Papers (rosa2cy)|a2423e91-b9d0-460f-ae8f-1865d78c0e9d</vt:lpwstr>
  </property>
</Properties>
</file>